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5.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6.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0" r:id="rId2"/>
    <p:sldMasterId id="2147483705" r:id="rId3"/>
    <p:sldMasterId id="2147483720" r:id="rId4"/>
    <p:sldMasterId id="2147483735" r:id="rId5"/>
    <p:sldMasterId id="2147483752" r:id="rId6"/>
    <p:sldMasterId id="2147483769" r:id="rId7"/>
  </p:sldMasterIdLst>
  <p:notesMasterIdLst>
    <p:notesMasterId r:id="rId28"/>
  </p:notesMasterIdLst>
  <p:sldIdLst>
    <p:sldId id="289" r:id="rId8"/>
    <p:sldId id="284" r:id="rId9"/>
    <p:sldId id="282" r:id="rId10"/>
    <p:sldId id="260" r:id="rId11"/>
    <p:sldId id="261" r:id="rId12"/>
    <p:sldId id="262" r:id="rId13"/>
    <p:sldId id="263" r:id="rId14"/>
    <p:sldId id="264" r:id="rId15"/>
    <p:sldId id="265" r:id="rId16"/>
    <p:sldId id="266" r:id="rId17"/>
    <p:sldId id="267" r:id="rId18"/>
    <p:sldId id="268" r:id="rId19"/>
    <p:sldId id="269" r:id="rId20"/>
    <p:sldId id="270" r:id="rId21"/>
    <p:sldId id="272" r:id="rId22"/>
    <p:sldId id="271" r:id="rId23"/>
    <p:sldId id="273" r:id="rId24"/>
    <p:sldId id="288" r:id="rId25"/>
    <p:sldId id="275" r:id="rId26"/>
    <p:sldId id="287" r:id="rId27"/>
  </p:sldIdLst>
  <p:sldSz cx="12192000" cy="6858000"/>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38" d="100"/>
          <a:sy n="38" d="100"/>
        </p:scale>
        <p:origin x="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D02E0B9F-8674-4D76-A80E-0FE6EBA06F23}" type="datetimeFigureOut">
              <a:rPr lang="de-DE" smtClean="0"/>
              <a:t>07.11.2021</a:t>
            </a:fld>
            <a:endParaRPr lang="de-DE"/>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0EB2A7F5-3899-4EC7-ACFC-F64EE3C004AB}" type="slidenum">
              <a:rPr lang="de-DE" smtClean="0"/>
              <a:t>‹Nr.›</a:t>
            </a:fld>
            <a:endParaRPr lang="de-DE"/>
          </a:p>
        </p:txBody>
      </p:sp>
    </p:spTree>
    <p:extLst>
      <p:ext uri="{BB962C8B-B14F-4D97-AF65-F5344CB8AC3E}">
        <p14:creationId xmlns:p14="http://schemas.microsoft.com/office/powerpoint/2010/main" val="586419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DD878EB-07BD-4A43-AA1D-26A6D6EE6D56}" type="slidenum">
              <a:rPr lang="de-DE" smtClean="0">
                <a:solidFill>
                  <a:prstClr val="black"/>
                </a:solidFill>
              </a:rPr>
              <a:pPr/>
              <a:t>1</a:t>
            </a:fld>
            <a:endParaRPr lang="de-DE">
              <a:solidFill>
                <a:prstClr val="black"/>
              </a:solidFill>
            </a:endParaRPr>
          </a:p>
        </p:txBody>
      </p:sp>
    </p:spTree>
    <p:extLst>
      <p:ext uri="{BB962C8B-B14F-4D97-AF65-F5344CB8AC3E}">
        <p14:creationId xmlns:p14="http://schemas.microsoft.com/office/powerpoint/2010/main" val="4012141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DD878EB-07BD-4A43-AA1D-26A6D6EE6D56}" type="slidenum">
              <a:rPr lang="de-DE" smtClean="0"/>
              <a:t>2</a:t>
            </a:fld>
            <a:endParaRPr lang="de-DE"/>
          </a:p>
        </p:txBody>
      </p:sp>
    </p:spTree>
    <p:extLst>
      <p:ext uri="{BB962C8B-B14F-4D97-AF65-F5344CB8AC3E}">
        <p14:creationId xmlns:p14="http://schemas.microsoft.com/office/powerpoint/2010/main" val="2929208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DD878EB-07BD-4A43-AA1D-26A6D6EE6D56}" type="slidenum">
              <a:rPr lang="de-DE" smtClean="0">
                <a:solidFill>
                  <a:prstClr val="black"/>
                </a:solidFill>
              </a:rPr>
              <a:pPr/>
              <a:t>18</a:t>
            </a:fld>
            <a:endParaRPr lang="de-DE">
              <a:solidFill>
                <a:prstClr val="black"/>
              </a:solidFill>
            </a:endParaRPr>
          </a:p>
        </p:txBody>
      </p:sp>
    </p:spTree>
    <p:extLst>
      <p:ext uri="{BB962C8B-B14F-4D97-AF65-F5344CB8AC3E}">
        <p14:creationId xmlns:p14="http://schemas.microsoft.com/office/powerpoint/2010/main" val="372082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DD878EB-07BD-4A43-AA1D-26A6D6EE6D56}" type="slidenum">
              <a:rPr lang="de-DE" smtClean="0">
                <a:solidFill>
                  <a:prstClr val="black"/>
                </a:solidFill>
              </a:rPr>
              <a:pPr/>
              <a:t>20</a:t>
            </a:fld>
            <a:endParaRPr lang="de-DE">
              <a:solidFill>
                <a:prstClr val="black"/>
              </a:solidFill>
            </a:endParaRPr>
          </a:p>
        </p:txBody>
      </p:sp>
    </p:spTree>
    <p:extLst>
      <p:ext uri="{BB962C8B-B14F-4D97-AF65-F5344CB8AC3E}">
        <p14:creationId xmlns:p14="http://schemas.microsoft.com/office/powerpoint/2010/main" val="275045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103068024"/>
      </p:ext>
    </p:extLst>
  </p:cSld>
  <p:clrMapOvr>
    <a:masterClrMapping/>
  </p:clrMapOvr>
  <p:transition spd="slow">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de-DE"/>
              <a:t>Mastertitelformat bearbeiten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de-DE"/>
              <a:t>Bild durch Klicken auf Symbol hinzufügen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8C79C5D-2A6F-F04D-97DA-BEF2467B64E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371441790"/>
      </p:ext>
    </p:extLst>
  </p:cSld>
  <p:clrMapOvr>
    <a:masterClrMapping/>
  </p:clrMapOvr>
  <p:transition spd="slow">
    <p:split orient="vert"/>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316770417"/>
      </p:ext>
    </p:extLst>
  </p:cSld>
  <p:clrMapOvr>
    <a:masterClrMapping/>
  </p:clrMapOvr>
  <p:transition spd="slow">
    <p:split orient="vert"/>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858488489"/>
      </p:ext>
    </p:extLst>
  </p:cSld>
  <p:clrMapOvr>
    <a:masterClrMapping/>
  </p:clrMapOvr>
  <p:transition spd="slow">
    <p:split orient="vert"/>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387121446"/>
      </p:ext>
    </p:extLst>
  </p:cSld>
  <p:clrMapOvr>
    <a:masterClrMapping/>
  </p:clrMapOvr>
  <p:transition spd="slow">
    <p:split orient="vert"/>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1731676537"/>
      </p:ext>
    </p:extLst>
  </p:cSld>
  <p:clrMapOvr>
    <a:masterClrMapping/>
  </p:clrMapOvr>
  <p:transition spd="slow">
    <p:split orient="vert"/>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846466310"/>
      </p:ext>
    </p:extLst>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de-DE"/>
              <a:t>Mastertitelformat bearbeiten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835316184"/>
      </p:ext>
    </p:extLst>
  </p:cSld>
  <p:clrMapOvr>
    <a:masterClrMapping/>
  </p:clrMapOvr>
  <p:transition spd="slow">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de-DE"/>
              <a:t>Mastertitelformat bearbeiten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de-DE"/>
              <a:t>Mastertextformat bearbeiten</a:t>
            </a:r>
          </a:p>
        </p:txBody>
      </p:sp>
      <p:sp>
        <p:nvSpPr>
          <p:cNvPr id="2" name="Date Placeholder 1"/>
          <p:cNvSpPr>
            <a:spLocks noGrp="1"/>
          </p:cNvSpPr>
          <p:nvPr>
            <p:ph type="dt" sz="half" idx="10"/>
          </p:nvPr>
        </p:nvSpPr>
        <p:spPr/>
        <p:txBody>
          <a:bodyPr/>
          <a:lstStyle/>
          <a:p>
            <a:fld id="{FBF54567-0DE4-3F47-BF90-CB84690072F9}" type="datetimeFigureOut">
              <a:rPr lang="en-US" dirty="0">
                <a:solidFill>
                  <a:prstClr val="white"/>
                </a:solidFill>
              </a:rPr>
              <a:pPr/>
              <a:t>11/7/2021</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077341212"/>
      </p:ext>
    </p:extLst>
  </p:cSld>
  <p:clrMapOvr>
    <a:masterClrMapping/>
  </p:clrMapOvr>
  <p:transition spd="slow">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024946515"/>
      </p:ext>
    </p:extLst>
  </p:cSld>
  <p:clrMapOvr>
    <a:masterClrMapping/>
  </p:clrMapOvr>
  <p:transition spd="slow">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963646730"/>
      </p:ext>
    </p:extLst>
  </p:cSld>
  <p:clrMapOvr>
    <a:masterClrMapping/>
  </p:clrMapOvr>
  <p:transition spd="slow">
    <p:split orient="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76810831"/>
      </p:ext>
    </p:extLst>
  </p:cSld>
  <p:clrMapOvr>
    <a:masterClrMapping/>
  </p:clrMapOvr>
  <p:transition spd="slow">
    <p:split orient="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de-DE"/>
              <a:t>Mastertitelformat bearbeiten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664080441"/>
      </p:ext>
    </p:extLst>
  </p:cSld>
  <p:clrMapOvr>
    <a:masterClrMapping/>
  </p:clrMapOvr>
  <p:transition spd="slow">
    <p:split orient="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de-DE"/>
              <a:t>Mastertitelformat bearbeiten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941193429"/>
      </p:ext>
    </p:extLst>
  </p:cSld>
  <p:clrMapOvr>
    <a:masterClrMapping/>
  </p:clrMapOvr>
  <p:transition spd="slow">
    <p:split orient="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187022875"/>
      </p:ext>
    </p:extLst>
  </p:cSld>
  <p:clrMapOvr>
    <a:masterClrMapping/>
  </p:clrMapOvr>
  <p:transition spd="slow">
    <p:split orient="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solidFill>
                  <a:prstClr val="white"/>
                </a:solidFill>
              </a:rPr>
              <a:pPr/>
              <a:t>11/7/2021</a:t>
            </a:fld>
            <a:endParaRPr lang="en-US" dirty="0">
              <a:solidFill>
                <a:prstClr val="white"/>
              </a:solidFill>
            </a:endParaRP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700724784"/>
      </p:ext>
    </p:extLst>
  </p:cSld>
  <p:clrMapOvr>
    <a:masterClrMapping/>
  </p:clrMapOvr>
  <p:transition spd="slow">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de-DE"/>
              <a:t>Mastertitelformat bearbeiten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443854164"/>
      </p:ext>
    </p:extLst>
  </p:cSld>
  <p:clrMapOvr>
    <a:masterClrMapping/>
  </p:clrMapOvr>
  <p:transition spd="slow">
    <p:split orient="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solidFill>
                  <a:prstClr val="white"/>
                </a:solidFill>
              </a:rPr>
              <a:pPr/>
              <a:t>11/7/2021</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183532017"/>
      </p:ext>
    </p:extLst>
  </p:cSld>
  <p:clrMapOvr>
    <a:masterClrMapping/>
  </p:clrMapOvr>
  <p:transition spd="slow">
    <p:split orient="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solidFill>
                  <a:prstClr val="white"/>
                </a:solidFill>
              </a:rPr>
              <a:pPr/>
              <a:t>11/7/2021</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614966267"/>
      </p:ext>
    </p:extLst>
  </p:cSld>
  <p:clrMapOvr>
    <a:masterClrMapping/>
  </p:clrMapOvr>
  <p:transition spd="slow">
    <p:split orient="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de-DE"/>
              <a:t>Mastertitelformat bearbeiten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0DF5E60-9974-AC48-9591-99C2BB44B7CF}"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407656243"/>
      </p:ext>
    </p:extLst>
  </p:cSld>
  <p:clrMapOvr>
    <a:masterClrMapping/>
  </p:clrMapOvr>
  <p:transition spd="slow">
    <p:split orient="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de-DE"/>
              <a:t>Mastertitelformat bearbeiten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de-DE"/>
              <a:t>Bild durch Klicken auf Symbol hinzufügen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a:xfrm>
            <a:off x="590396" y="6041362"/>
            <a:ext cx="3295413" cy="365125"/>
          </a:xfrm>
        </p:spPr>
        <p:txBody>
          <a:bodyPr/>
          <a:lstStyle/>
          <a:p>
            <a:endParaRPr lang="en-US" dirty="0">
              <a:solidFill>
                <a:prstClr val="white"/>
              </a:solidFill>
            </a:endParaRPr>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4091136343"/>
      </p:ext>
    </p:extLst>
  </p:cSld>
  <p:clrMapOvr>
    <a:masterClrMapping/>
  </p:clrMapOvr>
  <p:transition spd="slow">
    <p:split orient="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de-DE"/>
              <a:t>Mastertitelformat bearbeiten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de-DE"/>
              <a:t>Bild durch Klicken auf Symbol hinzufügen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8C79C5D-2A6F-F04D-97DA-BEF2467B64E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735094936"/>
      </p:ext>
    </p:extLst>
  </p:cSld>
  <p:clrMapOvr>
    <a:masterClrMapping/>
  </p:clrMapOvr>
  <p:transition spd="slow">
    <p:split orient="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de-DE"/>
              <a:t>Mastertitelformat bearbeiten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067404886"/>
      </p:ext>
    </p:extLst>
  </p:cSld>
  <p:clrMapOvr>
    <a:masterClrMapping/>
  </p:clrMapOvr>
  <p:transition spd="slow">
    <p:split orient="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de-DE"/>
              <a:t>Mastertitelformat bearbeiten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de-DE"/>
              <a:t>Mastertextformat bearbeiten</a:t>
            </a:r>
          </a:p>
        </p:txBody>
      </p:sp>
      <p:sp>
        <p:nvSpPr>
          <p:cNvPr id="2" name="Date Placeholder 1"/>
          <p:cNvSpPr>
            <a:spLocks noGrp="1"/>
          </p:cNvSpPr>
          <p:nvPr>
            <p:ph type="dt" sz="half" idx="10"/>
          </p:nvPr>
        </p:nvSpPr>
        <p:spPr/>
        <p:txBody>
          <a:bodyPr/>
          <a:lstStyle/>
          <a:p>
            <a:fld id="{FBF54567-0DE4-3F47-BF90-CB84690072F9}" type="datetimeFigureOut">
              <a:rPr lang="en-US" dirty="0">
                <a:solidFill>
                  <a:prstClr val="white"/>
                </a:solidFill>
              </a:rPr>
              <a:pPr/>
              <a:t>11/7/2021</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019089818"/>
      </p:ext>
    </p:extLst>
  </p:cSld>
  <p:clrMapOvr>
    <a:masterClrMapping/>
  </p:clrMapOvr>
  <p:transition spd="slow">
    <p:split orient="ver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287006436"/>
      </p:ext>
    </p:extLst>
  </p:cSld>
  <p:clrMapOvr>
    <a:masterClrMapping/>
  </p:clrMapOvr>
  <p:transition spd="slow">
    <p:split orient="ver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065866136"/>
      </p:ext>
    </p:extLst>
  </p:cSld>
  <p:clrMapOvr>
    <a:masterClrMapping/>
  </p:clrMapOvr>
  <p:transition spd="slow">
    <p:split orient="ver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321323112"/>
      </p:ext>
    </p:extLst>
  </p:cSld>
  <p:clrMapOvr>
    <a:masterClrMapping/>
  </p:clrMapOvr>
  <p:transition spd="slow">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de-DE"/>
              <a:t>Mastertitelformat bearbeiten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176444429"/>
      </p:ext>
    </p:extLst>
  </p:cSld>
  <p:clrMapOvr>
    <a:masterClrMapping/>
  </p:clrMapOvr>
  <p:transition spd="slow">
    <p:split orient="ver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de-DE"/>
              <a:t>Mastertitelformat bearbeiten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632447740"/>
      </p:ext>
    </p:extLst>
  </p:cSld>
  <p:clrMapOvr>
    <a:masterClrMapping/>
  </p:clrMapOvr>
  <p:transition spd="slow">
    <p:split orient="ver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de-DE"/>
              <a:t>Mastertitelformat bearbeiten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840454328"/>
      </p:ext>
    </p:extLst>
  </p:cSld>
  <p:clrMapOvr>
    <a:masterClrMapping/>
  </p:clrMapOvr>
  <p:transition spd="slow">
    <p:split orient="ver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966636728"/>
      </p:ext>
    </p:extLst>
  </p:cSld>
  <p:clrMapOvr>
    <a:masterClrMapping/>
  </p:clrMapOvr>
  <p:transition spd="slow">
    <p:split orient="ver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solidFill>
                  <a:prstClr val="white"/>
                </a:solidFill>
              </a:rPr>
              <a:pPr/>
              <a:t>11/7/2021</a:t>
            </a:fld>
            <a:endParaRPr lang="en-US" dirty="0">
              <a:solidFill>
                <a:prstClr val="white"/>
              </a:solidFill>
            </a:endParaRP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4167884380"/>
      </p:ext>
    </p:extLst>
  </p:cSld>
  <p:clrMapOvr>
    <a:masterClrMapping/>
  </p:clrMapOvr>
  <p:transition spd="slow">
    <p:split orient="ver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solidFill>
                  <a:prstClr val="white"/>
                </a:solidFill>
              </a:rPr>
              <a:pPr/>
              <a:t>11/7/2021</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970023530"/>
      </p:ext>
    </p:extLst>
  </p:cSld>
  <p:clrMapOvr>
    <a:masterClrMapping/>
  </p:clrMapOvr>
  <p:transition spd="slow">
    <p:split orient="vert"/>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solidFill>
                  <a:prstClr val="white"/>
                </a:solidFill>
              </a:rPr>
              <a:pPr/>
              <a:t>11/7/2021</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357087314"/>
      </p:ext>
    </p:extLst>
  </p:cSld>
  <p:clrMapOvr>
    <a:masterClrMapping/>
  </p:clrMapOvr>
  <p:transition spd="slow">
    <p:split orient="vert"/>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de-DE"/>
              <a:t>Mastertitelformat bearbeiten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0DF5E60-9974-AC48-9591-99C2BB44B7CF}"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823973812"/>
      </p:ext>
    </p:extLst>
  </p:cSld>
  <p:clrMapOvr>
    <a:masterClrMapping/>
  </p:clrMapOvr>
  <p:transition spd="slow">
    <p:split orient="vert"/>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de-DE"/>
              <a:t>Mastertitelformat bearbeiten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de-DE"/>
              <a:t>Bild durch Klicken auf Symbol hinzufügen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a:xfrm>
            <a:off x="590396" y="6041362"/>
            <a:ext cx="3295413" cy="365125"/>
          </a:xfrm>
        </p:spPr>
        <p:txBody>
          <a:bodyPr/>
          <a:lstStyle/>
          <a:p>
            <a:endParaRPr lang="en-US" dirty="0">
              <a:solidFill>
                <a:prstClr val="white"/>
              </a:solidFill>
            </a:endParaRPr>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429471858"/>
      </p:ext>
    </p:extLst>
  </p:cSld>
  <p:clrMapOvr>
    <a:masterClrMapping/>
  </p:clrMapOvr>
  <p:transition spd="slow">
    <p:split orient="vert"/>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de-DE"/>
              <a:t>Mastertitelformat bearbeiten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de-DE"/>
              <a:t>Bild durch Klicken auf Symbol hinzufügen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8C79C5D-2A6F-F04D-97DA-BEF2467B64E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71058931"/>
      </p:ext>
    </p:extLst>
  </p:cSld>
  <p:clrMapOvr>
    <a:masterClrMapping/>
  </p:clrMapOvr>
  <p:transition spd="slow">
    <p:split orient="vert"/>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de-DE"/>
              <a:t>Mastertitelformat bearbeiten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971799054"/>
      </p:ext>
    </p:extLst>
  </p:cSld>
  <p:clrMapOvr>
    <a:masterClrMapping/>
  </p:clrMapOvr>
  <p:transition spd="slow">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80539228"/>
      </p:ext>
    </p:extLst>
  </p:cSld>
  <p:clrMapOvr>
    <a:masterClrMapping/>
  </p:clrMapOvr>
  <p:transition spd="slow">
    <p:split orient="vert"/>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de-DE"/>
              <a:t>Mastertitelformat bearbeiten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de-DE"/>
              <a:t>Mastertextformat bearbeiten</a:t>
            </a:r>
          </a:p>
        </p:txBody>
      </p:sp>
      <p:sp>
        <p:nvSpPr>
          <p:cNvPr id="2" name="Date Placeholder 1"/>
          <p:cNvSpPr>
            <a:spLocks noGrp="1"/>
          </p:cNvSpPr>
          <p:nvPr>
            <p:ph type="dt" sz="half" idx="10"/>
          </p:nvPr>
        </p:nvSpPr>
        <p:spPr/>
        <p:txBody>
          <a:bodyPr/>
          <a:lstStyle/>
          <a:p>
            <a:fld id="{FBF54567-0DE4-3F47-BF90-CB84690072F9}" type="datetimeFigureOut">
              <a:rPr lang="en-US" dirty="0">
                <a:solidFill>
                  <a:prstClr val="white"/>
                </a:solidFill>
              </a:rPr>
              <a:pPr/>
              <a:t>11/7/2021</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112261625"/>
      </p:ext>
    </p:extLst>
  </p:cSld>
  <p:clrMapOvr>
    <a:masterClrMapping/>
  </p:clrMapOvr>
  <p:transition spd="slow">
    <p:split orient="vert"/>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418918699"/>
      </p:ext>
    </p:extLst>
  </p:cSld>
  <p:clrMapOvr>
    <a:masterClrMapping/>
  </p:clrMapOvr>
  <p:transition spd="slow">
    <p:split orient="vert"/>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4113872993"/>
      </p:ext>
    </p:extLst>
  </p:cSld>
  <p:clrMapOvr>
    <a:masterClrMapping/>
  </p:clrMapOvr>
  <p:transition spd="slow">
    <p:split orient="vert"/>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449373470"/>
      </p:ext>
    </p:extLst>
  </p:cSld>
  <p:clrMapOvr>
    <a:masterClrMapping/>
  </p:clrMapOvr>
  <p:transition spd="slow">
    <p:split orient="vert"/>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de-DE"/>
              <a:t>Mastertitelformat bearbeiten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963206918"/>
      </p:ext>
    </p:extLst>
  </p:cSld>
  <p:clrMapOvr>
    <a:masterClrMapping/>
  </p:clrMapOvr>
  <p:transition spd="slow">
    <p:split orient="vert"/>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de-DE"/>
              <a:t>Mastertitelformat bearbeiten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122685337"/>
      </p:ext>
    </p:extLst>
  </p:cSld>
  <p:clrMapOvr>
    <a:masterClrMapping/>
  </p:clrMapOvr>
  <p:transition spd="slow">
    <p:split orient="vert"/>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130057369"/>
      </p:ext>
    </p:extLst>
  </p:cSld>
  <p:clrMapOvr>
    <a:masterClrMapping/>
  </p:clrMapOvr>
  <p:transition spd="slow">
    <p:split orient="vert"/>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solidFill>
                  <a:prstClr val="white"/>
                </a:solidFill>
              </a:rPr>
              <a:pPr/>
              <a:t>11/7/2021</a:t>
            </a:fld>
            <a:endParaRPr lang="en-US" dirty="0">
              <a:solidFill>
                <a:prstClr val="white"/>
              </a:solidFill>
            </a:endParaRP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886002994"/>
      </p:ext>
    </p:extLst>
  </p:cSld>
  <p:clrMapOvr>
    <a:masterClrMapping/>
  </p:clrMapOvr>
  <p:transition spd="slow">
    <p:split orient="vert"/>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solidFill>
                  <a:prstClr val="white"/>
                </a:solidFill>
              </a:rPr>
              <a:pPr/>
              <a:t>11/7/2021</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4157056723"/>
      </p:ext>
    </p:extLst>
  </p:cSld>
  <p:clrMapOvr>
    <a:masterClrMapping/>
  </p:clrMapOvr>
  <p:transition spd="slow">
    <p:split orient="vert"/>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solidFill>
                  <a:prstClr val="white"/>
                </a:solidFill>
              </a:rPr>
              <a:pPr/>
              <a:t>11/7/2021</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4269661303"/>
      </p:ext>
    </p:extLst>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solidFill>
                  <a:prstClr val="white"/>
                </a:solidFill>
              </a:rPr>
              <a:pPr/>
              <a:t>11/7/2021</a:t>
            </a:fld>
            <a:endParaRPr lang="en-US" dirty="0">
              <a:solidFill>
                <a:prstClr val="white"/>
              </a:solidFill>
            </a:endParaRP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551511628"/>
      </p:ext>
    </p:extLst>
  </p:cSld>
  <p:clrMapOvr>
    <a:masterClrMapping/>
  </p:clrMapOvr>
  <p:transition spd="slow">
    <p:split orient="vert"/>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de-DE"/>
              <a:t>Mastertitelformat bearbeiten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0DF5E60-9974-AC48-9591-99C2BB44B7CF}"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594202687"/>
      </p:ext>
    </p:extLst>
  </p:cSld>
  <p:clrMapOvr>
    <a:masterClrMapping/>
  </p:clrMapOvr>
  <p:transition spd="slow">
    <p:split orient="vert"/>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de-DE"/>
              <a:t>Mastertitelformat bearbeiten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de-DE"/>
              <a:t>Bild durch Klicken auf Symbol hinzufügen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a:xfrm>
            <a:off x="590396" y="6041362"/>
            <a:ext cx="3295413" cy="365125"/>
          </a:xfrm>
        </p:spPr>
        <p:txBody>
          <a:bodyPr/>
          <a:lstStyle/>
          <a:p>
            <a:endParaRPr lang="en-US" dirty="0">
              <a:solidFill>
                <a:prstClr val="white"/>
              </a:solidFill>
            </a:endParaRPr>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910222220"/>
      </p:ext>
    </p:extLst>
  </p:cSld>
  <p:clrMapOvr>
    <a:masterClrMapping/>
  </p:clrMapOvr>
  <p:transition spd="slow">
    <p:split orient="vert"/>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de-DE"/>
              <a:t>Mastertitelformat bearbeiten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de-DE"/>
              <a:t>Bild durch Klicken auf Symbol hinzufügen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18C79C5D-2A6F-F04D-97DA-BEF2467B64E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510434408"/>
      </p:ext>
    </p:extLst>
  </p:cSld>
  <p:clrMapOvr>
    <a:masterClrMapping/>
  </p:clrMapOvr>
  <p:transition spd="slow">
    <p:split orient="vert"/>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de-DE"/>
              <a:t>Mastertitelformat bearbeiten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de-DE"/>
              <a:t>Mastertextformat bearbeiten</a:t>
            </a:r>
          </a:p>
        </p:txBody>
      </p:sp>
      <p:sp>
        <p:nvSpPr>
          <p:cNvPr id="4" name="Date Placeholder 3"/>
          <p:cNvSpPr>
            <a:spLocks noGrp="1"/>
          </p:cNvSpPr>
          <p:nvPr>
            <p:ph type="dt" sz="half" idx="10"/>
          </p:nvPr>
        </p:nvSpPr>
        <p:spPr/>
        <p:txBody>
          <a:bodyPr/>
          <a:lstStyle/>
          <a:p>
            <a:fld id="{8DFA1846-DA80-1C48-A609-854EA85C59AD}"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475135171"/>
      </p:ext>
    </p:extLst>
  </p:cSld>
  <p:clrMapOvr>
    <a:masterClrMapping/>
  </p:clrMapOvr>
  <p:transition spd="slow">
    <p:split orient="vert"/>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de-DE"/>
              <a:t>Mastertitelformat bearbeiten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de-DE"/>
              <a:t>Mastertextformat bearbeiten</a:t>
            </a:r>
          </a:p>
        </p:txBody>
      </p:sp>
      <p:sp>
        <p:nvSpPr>
          <p:cNvPr id="2" name="Date Placeholder 1"/>
          <p:cNvSpPr>
            <a:spLocks noGrp="1"/>
          </p:cNvSpPr>
          <p:nvPr>
            <p:ph type="dt" sz="half" idx="10"/>
          </p:nvPr>
        </p:nvSpPr>
        <p:spPr/>
        <p:txBody>
          <a:bodyPr/>
          <a:lstStyle/>
          <a:p>
            <a:fld id="{FBF54567-0DE4-3F47-BF90-CB84690072F9}" type="datetimeFigureOut">
              <a:rPr lang="en-US" dirty="0">
                <a:solidFill>
                  <a:prstClr val="white"/>
                </a:solidFill>
              </a:rPr>
              <a:pPr/>
              <a:t>11/7/2021</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278139064"/>
      </p:ext>
    </p:extLst>
  </p:cSld>
  <p:clrMapOvr>
    <a:masterClrMapping/>
  </p:clrMapOvr>
  <p:transition spd="slow">
    <p:split orient="vert"/>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896934649"/>
      </p:ext>
    </p:extLst>
  </p:cSld>
  <p:clrMapOvr>
    <a:masterClrMapping/>
  </p:clrMapOvr>
  <p:transition spd="slow">
    <p:split orient="vert"/>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solidFill>
                  <a:prstClr val="white"/>
                </a:solidFill>
              </a:rPr>
              <a:pPr/>
              <a:t>11/7/2021</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3643793036"/>
      </p:ext>
    </p:extLst>
  </p:cSld>
  <p:clrMapOvr>
    <a:masterClrMapping/>
  </p:clrMapOvr>
  <p:transition spd="slow">
    <p:split orient="vert"/>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4074876887"/>
      </p:ext>
    </p:extLst>
  </p:cSld>
  <p:clrMapOvr>
    <a:masterClrMapping/>
  </p:clrMapOvr>
  <p:transition spd="slow">
    <p:split orient="vert"/>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699041634"/>
      </p:ext>
    </p:extLst>
  </p:cSld>
  <p:clrMapOvr>
    <a:masterClrMapping/>
  </p:clrMapOvr>
  <p:transition spd="slow">
    <p:split orient="vert"/>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677033399"/>
      </p:ext>
    </p:extLst>
  </p:cSld>
  <p:clrMapOvr>
    <a:masterClrMapping/>
  </p:clrMapOvr>
  <p:transition spd="slow">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solidFill>
                  <a:prstClr val="white"/>
                </a:solidFill>
              </a:rPr>
              <a:pPr/>
              <a:t>11/7/2021</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867976635"/>
      </p:ext>
    </p:extLst>
  </p:cSld>
  <p:clrMapOvr>
    <a:masterClrMapping/>
  </p:clrMapOvr>
  <p:transition spd="slow">
    <p:split orient="vert"/>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939885863"/>
      </p:ext>
    </p:extLst>
  </p:cSld>
  <p:clrMapOvr>
    <a:masterClrMapping/>
  </p:clrMapOvr>
  <p:transition spd="slow">
    <p:split orient="vert"/>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8" name="Footer Placeholder 7"/>
          <p:cNvSpPr>
            <a:spLocks noGrp="1"/>
          </p:cNvSpPr>
          <p:nvPr>
            <p:ph type="ftr" sz="quarter" idx="11"/>
          </p:nvPr>
        </p:nvSpPr>
        <p:spPr/>
        <p:txBody>
          <a:bodyPr/>
          <a:lstStyle/>
          <a:p>
            <a:endParaRPr lang="de-DE">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4056104120"/>
      </p:ext>
    </p:extLst>
  </p:cSld>
  <p:clrMapOvr>
    <a:masterClrMapping/>
  </p:clrMapOvr>
  <p:transition spd="slow">
    <p:split orient="vert"/>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4" name="Footer Placeholder 3"/>
          <p:cNvSpPr>
            <a:spLocks noGrp="1"/>
          </p:cNvSpPr>
          <p:nvPr>
            <p:ph type="ftr" sz="quarter" idx="11"/>
          </p:nvPr>
        </p:nvSpPr>
        <p:spPr/>
        <p:txBody>
          <a:bodyPr/>
          <a:lstStyle/>
          <a:p>
            <a:endParaRPr lang="de-DE">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505010158"/>
      </p:ext>
    </p:extLst>
  </p:cSld>
  <p:clrMapOvr>
    <a:masterClrMapping/>
  </p:clrMapOvr>
  <p:transition spd="slow">
    <p:split orient="vert"/>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3" name="Footer Placeholder 2"/>
          <p:cNvSpPr>
            <a:spLocks noGrp="1"/>
          </p:cNvSpPr>
          <p:nvPr>
            <p:ph type="ftr" sz="quarter" idx="11"/>
          </p:nvPr>
        </p:nvSpPr>
        <p:spPr/>
        <p:txBody>
          <a:bodyPr/>
          <a:lstStyle/>
          <a:p>
            <a:endParaRPr lang="de-DE">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123672039"/>
      </p:ext>
    </p:extLst>
  </p:cSld>
  <p:clrMapOvr>
    <a:masterClrMapping/>
  </p:clrMapOvr>
  <p:transition spd="slow">
    <p:split orient="vert"/>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924356730"/>
      </p:ext>
    </p:extLst>
  </p:cSld>
  <p:clrMapOvr>
    <a:masterClrMapping/>
  </p:clrMapOvr>
  <p:transition spd="slow">
    <p:split orient="vert"/>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609951356"/>
      </p:ext>
    </p:extLst>
  </p:cSld>
  <p:clrMapOvr>
    <a:masterClrMapping/>
  </p:clrMapOvr>
  <p:transition spd="slow">
    <p:split orient="vert"/>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1505419736"/>
      </p:ext>
    </p:extLst>
  </p:cSld>
  <p:clrMapOvr>
    <a:masterClrMapping/>
  </p:clrMapOvr>
  <p:transition spd="slow">
    <p:split orient="vert"/>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pPr/>
              <a:t>‹Nr.›</a:t>
            </a:fld>
            <a:endParaRPr lang="de-D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996088983"/>
      </p:ext>
    </p:extLst>
  </p:cSld>
  <p:clrMapOvr>
    <a:masterClrMapping/>
  </p:clrMapOvr>
  <p:transition spd="slow">
    <p:split orient="vert"/>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018683255"/>
      </p:ext>
    </p:extLst>
  </p:cSld>
  <p:clrMapOvr>
    <a:masterClrMapping/>
  </p:clrMapOvr>
  <p:transition spd="slow">
    <p:split orient="vert"/>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819600133"/>
      </p:ext>
    </p:extLst>
  </p:cSld>
  <p:clrMapOvr>
    <a:masterClrMapping/>
  </p:clrMapOvr>
  <p:transition spd="slow">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solidFill>
                  <a:prstClr val="white"/>
                </a:solidFill>
              </a:rPr>
              <a:pPr/>
              <a:t>11/7/2021</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107689208"/>
      </p:ext>
    </p:extLst>
  </p:cSld>
  <p:clrMapOvr>
    <a:masterClrMapping/>
  </p:clrMapOvr>
  <p:transition spd="slow">
    <p:split orient="vert"/>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987425712"/>
      </p:ext>
    </p:extLst>
  </p:cSld>
  <p:clrMapOvr>
    <a:masterClrMapping/>
  </p:clrMapOvr>
  <p:transition spd="slow">
    <p:split orient="vert"/>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1425871607"/>
      </p:ext>
    </p:extLst>
  </p:cSld>
  <p:clrMapOvr>
    <a:masterClrMapping/>
  </p:clrMapOvr>
  <p:transition spd="slow">
    <p:split orient="vert"/>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1712772061"/>
      </p:ext>
    </p:extLst>
  </p:cSld>
  <p:clrMapOvr>
    <a:masterClrMapping/>
  </p:clrMapOvr>
  <p:transition spd="slow">
    <p:split orient="vert"/>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73550859"/>
      </p:ext>
    </p:extLst>
  </p:cSld>
  <p:clrMapOvr>
    <a:masterClrMapping/>
  </p:clrMapOvr>
  <p:transition spd="slow">
    <p:split orient="vert"/>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323273933"/>
      </p:ext>
    </p:extLst>
  </p:cSld>
  <p:clrMapOvr>
    <a:masterClrMapping/>
  </p:clrMapOvr>
  <p:transition spd="slow">
    <p:split orient="vert"/>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470520896"/>
      </p:ext>
    </p:extLst>
  </p:cSld>
  <p:clrMapOvr>
    <a:masterClrMapping/>
  </p:clrMapOvr>
  <p:transition spd="slow">
    <p:split orient="vert"/>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1308885821"/>
      </p:ext>
    </p:extLst>
  </p:cSld>
  <p:clrMapOvr>
    <a:masterClrMapping/>
  </p:clrMapOvr>
  <p:transition spd="slow">
    <p:split orient="vert"/>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8" name="Footer Placeholder 7"/>
          <p:cNvSpPr>
            <a:spLocks noGrp="1"/>
          </p:cNvSpPr>
          <p:nvPr>
            <p:ph type="ftr" sz="quarter" idx="11"/>
          </p:nvPr>
        </p:nvSpPr>
        <p:spPr/>
        <p:txBody>
          <a:bodyPr/>
          <a:lstStyle/>
          <a:p>
            <a:endParaRPr lang="de-DE">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394049613"/>
      </p:ext>
    </p:extLst>
  </p:cSld>
  <p:clrMapOvr>
    <a:masterClrMapping/>
  </p:clrMapOvr>
  <p:transition spd="slow">
    <p:split orient="vert"/>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4" name="Footer Placeholder 3"/>
          <p:cNvSpPr>
            <a:spLocks noGrp="1"/>
          </p:cNvSpPr>
          <p:nvPr>
            <p:ph type="ftr" sz="quarter" idx="11"/>
          </p:nvPr>
        </p:nvSpPr>
        <p:spPr/>
        <p:txBody>
          <a:bodyPr/>
          <a:lstStyle/>
          <a:p>
            <a:endParaRPr lang="de-DE">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958413083"/>
      </p:ext>
    </p:extLst>
  </p:cSld>
  <p:clrMapOvr>
    <a:masterClrMapping/>
  </p:clrMapOvr>
  <p:transition spd="slow">
    <p:split orient="vert"/>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3" name="Footer Placeholder 2"/>
          <p:cNvSpPr>
            <a:spLocks noGrp="1"/>
          </p:cNvSpPr>
          <p:nvPr>
            <p:ph type="ftr" sz="quarter" idx="11"/>
          </p:nvPr>
        </p:nvSpPr>
        <p:spPr/>
        <p:txBody>
          <a:bodyPr/>
          <a:lstStyle/>
          <a:p>
            <a:endParaRPr lang="de-DE">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408584414"/>
      </p:ext>
    </p:extLst>
  </p:cSld>
  <p:clrMapOvr>
    <a:masterClrMapping/>
  </p:clrMapOvr>
  <p:transition spd="slow">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de-DE"/>
              <a:t>Mastertitelformat bearbeiten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0DF5E60-9974-AC48-9591-99C2BB44B7CF}"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1429008732"/>
      </p:ext>
    </p:extLst>
  </p:cSld>
  <p:clrMapOvr>
    <a:masterClrMapping/>
  </p:clrMapOvr>
  <p:transition spd="slow">
    <p:split orient="vert"/>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1413529695"/>
      </p:ext>
    </p:extLst>
  </p:cSld>
  <p:clrMapOvr>
    <a:masterClrMapping/>
  </p:clrMapOvr>
  <p:transition spd="slow">
    <p:split orient="vert"/>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605909453"/>
      </p:ext>
    </p:extLst>
  </p:cSld>
  <p:clrMapOvr>
    <a:masterClrMapping/>
  </p:clrMapOvr>
  <p:transition spd="slow">
    <p:split orient="vert"/>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960351983"/>
      </p:ext>
    </p:extLst>
  </p:cSld>
  <p:clrMapOvr>
    <a:masterClrMapping/>
  </p:clrMapOvr>
  <p:transition spd="slow">
    <p:split orient="vert"/>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pPr/>
              <a:t>‹Nr.›</a:t>
            </a:fld>
            <a:endParaRPr lang="de-D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233736147"/>
      </p:ext>
    </p:extLst>
  </p:cSld>
  <p:clrMapOvr>
    <a:masterClrMapping/>
  </p:clrMapOvr>
  <p:transition spd="slow">
    <p:split orient="vert"/>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858326725"/>
      </p:ext>
    </p:extLst>
  </p:cSld>
  <p:clrMapOvr>
    <a:masterClrMapping/>
  </p:clrMapOvr>
  <p:transition spd="slow">
    <p:split orient="vert"/>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39180890"/>
      </p:ext>
    </p:extLst>
  </p:cSld>
  <p:clrMapOvr>
    <a:masterClrMapping/>
  </p:clrMapOvr>
  <p:transition spd="slow">
    <p:split orient="vert"/>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467739496"/>
      </p:ext>
    </p:extLst>
  </p:cSld>
  <p:clrMapOvr>
    <a:masterClrMapping/>
  </p:clrMapOvr>
  <p:transition spd="slow">
    <p:split orient="vert"/>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411347325"/>
      </p:ext>
    </p:extLst>
  </p:cSld>
  <p:clrMapOvr>
    <a:masterClrMapping/>
  </p:clrMapOvr>
  <p:transition spd="slow">
    <p:split orient="vert"/>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4170178113"/>
      </p:ext>
    </p:extLst>
  </p:cSld>
  <p:clrMapOvr>
    <a:masterClrMapping/>
  </p:clrMapOvr>
  <p:transition spd="slow">
    <p:split orient="vert"/>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1910341674"/>
      </p:ext>
    </p:extLst>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de-DE"/>
              <a:t>Mastertitelformat bearbeiten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de-DE"/>
              <a:t>Bild durch Klicken auf Symbol hinzufügen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solidFill>
                  <a:prstClr val="white"/>
                </a:solidFill>
              </a:rPr>
              <a:pPr/>
              <a:t>11/7/2021</a:t>
            </a:fld>
            <a:endParaRPr lang="en-US" dirty="0">
              <a:solidFill>
                <a:prstClr val="white"/>
              </a:solidFill>
            </a:endParaRPr>
          </a:p>
        </p:txBody>
      </p:sp>
      <p:sp>
        <p:nvSpPr>
          <p:cNvPr id="6" name="Footer Placeholder 5"/>
          <p:cNvSpPr>
            <a:spLocks noGrp="1"/>
          </p:cNvSpPr>
          <p:nvPr>
            <p:ph type="ftr" sz="quarter" idx="11"/>
          </p:nvPr>
        </p:nvSpPr>
        <p:spPr>
          <a:xfrm>
            <a:off x="590396" y="6041362"/>
            <a:ext cx="3295413" cy="365125"/>
          </a:xfrm>
        </p:spPr>
        <p:txBody>
          <a:bodyPr/>
          <a:lstStyle/>
          <a:p>
            <a:endParaRPr lang="en-US" dirty="0">
              <a:solidFill>
                <a:prstClr val="white"/>
              </a:solidFill>
            </a:endParaRPr>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solidFill>
                  <a:srgbClr val="00C6BB"/>
                </a:solidFill>
              </a:rPr>
              <a:pPr/>
              <a:t>‹Nr.›</a:t>
            </a:fld>
            <a:endParaRPr lang="en-US" dirty="0">
              <a:solidFill>
                <a:srgbClr val="00C6BB"/>
              </a:solidFill>
            </a:endParaRPr>
          </a:p>
        </p:txBody>
      </p:sp>
    </p:spTree>
    <p:extLst>
      <p:ext uri="{BB962C8B-B14F-4D97-AF65-F5344CB8AC3E}">
        <p14:creationId xmlns:p14="http://schemas.microsoft.com/office/powerpoint/2010/main" val="2376785991"/>
      </p:ext>
    </p:extLst>
  </p:cSld>
  <p:clrMapOvr>
    <a:masterClrMapping/>
  </p:clrMapOvr>
  <p:transition spd="slow">
    <p:split orient="vert"/>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337737486"/>
      </p:ext>
    </p:extLst>
  </p:cSld>
  <p:clrMapOvr>
    <a:masterClrMapping/>
  </p:clrMapOvr>
  <p:transition spd="slow">
    <p:split orient="vert"/>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869670493"/>
      </p:ext>
    </p:extLst>
  </p:cSld>
  <p:clrMapOvr>
    <a:masterClrMapping/>
  </p:clrMapOvr>
  <p:transition spd="slow">
    <p:split orient="vert"/>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012388613"/>
      </p:ext>
    </p:extLst>
  </p:cSld>
  <p:clrMapOvr>
    <a:masterClrMapping/>
  </p:clrMapOvr>
  <p:transition spd="slow">
    <p:split orient="vert"/>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8" name="Footer Placeholder 7"/>
          <p:cNvSpPr>
            <a:spLocks noGrp="1"/>
          </p:cNvSpPr>
          <p:nvPr>
            <p:ph type="ftr" sz="quarter" idx="11"/>
          </p:nvPr>
        </p:nvSpPr>
        <p:spPr/>
        <p:txBody>
          <a:bodyPr/>
          <a:lstStyle/>
          <a:p>
            <a:endParaRPr lang="de-DE">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942569708"/>
      </p:ext>
    </p:extLst>
  </p:cSld>
  <p:clrMapOvr>
    <a:masterClrMapping/>
  </p:clrMapOvr>
  <p:transition spd="slow">
    <p:split orient="vert"/>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4" name="Footer Placeholder 3"/>
          <p:cNvSpPr>
            <a:spLocks noGrp="1"/>
          </p:cNvSpPr>
          <p:nvPr>
            <p:ph type="ftr" sz="quarter" idx="11"/>
          </p:nvPr>
        </p:nvSpPr>
        <p:spPr/>
        <p:txBody>
          <a:bodyPr/>
          <a:lstStyle/>
          <a:p>
            <a:endParaRPr lang="de-DE">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733032512"/>
      </p:ext>
    </p:extLst>
  </p:cSld>
  <p:clrMapOvr>
    <a:masterClrMapping/>
  </p:clrMapOvr>
  <p:transition spd="slow">
    <p:split orient="vert"/>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3" name="Footer Placeholder 2"/>
          <p:cNvSpPr>
            <a:spLocks noGrp="1"/>
          </p:cNvSpPr>
          <p:nvPr>
            <p:ph type="ftr" sz="quarter" idx="11"/>
          </p:nvPr>
        </p:nvSpPr>
        <p:spPr/>
        <p:txBody>
          <a:bodyPr/>
          <a:lstStyle/>
          <a:p>
            <a:endParaRPr lang="de-DE">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3792753402"/>
      </p:ext>
    </p:extLst>
  </p:cSld>
  <p:clrMapOvr>
    <a:masterClrMapping/>
  </p:clrMapOvr>
  <p:transition spd="slow">
    <p:split orient="vert"/>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1841467093"/>
      </p:ext>
    </p:extLst>
  </p:cSld>
  <p:clrMapOvr>
    <a:masterClrMapping/>
  </p:clrMapOvr>
  <p:transition spd="slow">
    <p:split orient="vert"/>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6" name="Footer Placeholder 5"/>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187229226"/>
      </p:ext>
    </p:extLst>
  </p:cSld>
  <p:clrMapOvr>
    <a:masterClrMapping/>
  </p:clrMapOvr>
  <p:transition spd="slow">
    <p:split orient="vert"/>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pPr/>
              <a:t>‹Nr.›</a:t>
            </a:fld>
            <a:endParaRPr lang="de-DE"/>
          </a:p>
        </p:txBody>
      </p:sp>
    </p:spTree>
    <p:extLst>
      <p:ext uri="{BB962C8B-B14F-4D97-AF65-F5344CB8AC3E}">
        <p14:creationId xmlns:p14="http://schemas.microsoft.com/office/powerpoint/2010/main" val="2590856836"/>
      </p:ext>
    </p:extLst>
  </p:cSld>
  <p:clrMapOvr>
    <a:masterClrMapping/>
  </p:clrMapOvr>
  <p:transition spd="slow">
    <p:split orient="vert"/>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11"/>
          </p:nvPr>
        </p:nvSpPr>
        <p:spPr/>
        <p:txBody>
          <a:bodyPr/>
          <a:lstStyle/>
          <a:p>
            <a:endParaRPr lang="de-DE">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00CD5E0-781B-4076-84E1-80361CA664FC}" type="slidenum">
              <a:rPr lang="de-DE" smtClean="0"/>
              <a:pPr/>
              <a:t>‹Nr.›</a:t>
            </a:fld>
            <a:endParaRPr lang="de-D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616364881"/>
      </p:ext>
    </p:extLst>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17" Type="http://schemas.openxmlformats.org/officeDocument/2006/relationships/theme" Target="../theme/theme5.xml"/><Relationship Id="rId2" Type="http://schemas.openxmlformats.org/officeDocument/2006/relationships/slideLayout" Target="../slideLayouts/slideLayout58.xml"/><Relationship Id="rId16" Type="http://schemas.openxmlformats.org/officeDocument/2006/relationships/slideLayout" Target="../slideLayouts/slideLayout72.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slideLayout" Target="../slideLayouts/slideLayout7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slideLayout" Target="../slideLayouts/slideLayout85.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17" Type="http://schemas.openxmlformats.org/officeDocument/2006/relationships/theme" Target="../theme/theme6.xml"/><Relationship Id="rId2" Type="http://schemas.openxmlformats.org/officeDocument/2006/relationships/slideLayout" Target="../slideLayouts/slideLayout74.xml"/><Relationship Id="rId16" Type="http://schemas.openxmlformats.org/officeDocument/2006/relationships/slideLayout" Target="../slideLayouts/slideLayout88.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5" Type="http://schemas.openxmlformats.org/officeDocument/2006/relationships/slideLayout" Target="../slideLayouts/slideLayout8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slideLayout" Target="../slideLayouts/slideLayout8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slideLayout" Target="../slideLayouts/slideLayout101.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slideLayout" Target="../slideLayouts/slideLayout100.xml"/><Relationship Id="rId17" Type="http://schemas.openxmlformats.org/officeDocument/2006/relationships/theme" Target="../theme/theme7.xml"/><Relationship Id="rId2" Type="http://schemas.openxmlformats.org/officeDocument/2006/relationships/slideLayout" Target="../slideLayouts/slideLayout90.xml"/><Relationship Id="rId16" Type="http://schemas.openxmlformats.org/officeDocument/2006/relationships/slideLayout" Target="../slideLayouts/slideLayout104.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slideLayout" Target="../slideLayouts/slideLayout10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slideLayout" Target="../slideLayouts/slideLayout10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de-DE"/>
              <a:t>Mastertitelformat bearbeiten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pPr defTabSz="457200"/>
            <a:endParaRPr lang="en-US" dirty="0">
              <a:solidFill>
                <a:prstClr val="white"/>
              </a:solidFill>
            </a:endParaRP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pPr defTabSz="457200"/>
            <a:fld id="{09B482E8-6E0E-1B4F-B1FD-C69DB9E858D9}" type="datetimeFigureOut">
              <a:rPr lang="en-US" dirty="0">
                <a:solidFill>
                  <a:prstClr val="white"/>
                </a:solidFill>
              </a:rPr>
              <a:pPr defTabSz="457200"/>
              <a:t>11/7/2021</a:t>
            </a:fld>
            <a:endParaRPr lang="en-US" dirty="0">
              <a:solidFill>
                <a:prstClr val="white"/>
              </a:solidFill>
            </a:endParaRP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pPr defTabSz="457200"/>
            <a:fld id="{D57F1E4F-1CFF-5643-939E-217C01CDF565}" type="slidenum">
              <a:rPr lang="en-US" dirty="0">
                <a:solidFill>
                  <a:srgbClr val="00C6BB"/>
                </a:solidFill>
              </a:rPr>
              <a:pPr defTabSz="457200"/>
              <a:t>‹Nr.›</a:t>
            </a:fld>
            <a:endParaRPr lang="en-US" dirty="0">
              <a:solidFill>
                <a:srgbClr val="00C6BB"/>
              </a:solidFill>
            </a:endParaRPr>
          </a:p>
        </p:txBody>
      </p:sp>
    </p:spTree>
    <p:extLst>
      <p:ext uri="{BB962C8B-B14F-4D97-AF65-F5344CB8AC3E}">
        <p14:creationId xmlns:p14="http://schemas.microsoft.com/office/powerpoint/2010/main" val="30878633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slow">
    <p:split orient="vert"/>
  </p:transition>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de-DE"/>
              <a:t>Mastertitelformat bearbeiten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pPr defTabSz="457200"/>
            <a:endParaRPr lang="en-US" dirty="0">
              <a:solidFill>
                <a:prstClr val="white"/>
              </a:solidFill>
            </a:endParaRP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pPr defTabSz="457200"/>
            <a:fld id="{09B482E8-6E0E-1B4F-B1FD-C69DB9E858D9}" type="datetimeFigureOut">
              <a:rPr lang="en-US" dirty="0">
                <a:solidFill>
                  <a:prstClr val="white"/>
                </a:solidFill>
              </a:rPr>
              <a:pPr defTabSz="457200"/>
              <a:t>11/7/2021</a:t>
            </a:fld>
            <a:endParaRPr lang="en-US" dirty="0">
              <a:solidFill>
                <a:prstClr val="white"/>
              </a:solidFill>
            </a:endParaRP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pPr defTabSz="457200"/>
            <a:fld id="{D57F1E4F-1CFF-5643-939E-217C01CDF565}" type="slidenum">
              <a:rPr lang="en-US" dirty="0">
                <a:solidFill>
                  <a:srgbClr val="00C6BB"/>
                </a:solidFill>
              </a:rPr>
              <a:pPr defTabSz="457200"/>
              <a:t>‹Nr.›</a:t>
            </a:fld>
            <a:endParaRPr lang="en-US" dirty="0">
              <a:solidFill>
                <a:srgbClr val="00C6BB"/>
              </a:solidFill>
            </a:endParaRPr>
          </a:p>
        </p:txBody>
      </p:sp>
    </p:spTree>
    <p:extLst>
      <p:ext uri="{BB962C8B-B14F-4D97-AF65-F5344CB8AC3E}">
        <p14:creationId xmlns:p14="http://schemas.microsoft.com/office/powerpoint/2010/main" val="184661145"/>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ransition spd="slow">
    <p:split orient="vert"/>
  </p:transition>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de-DE"/>
              <a:t>Mastertitelformat bearbeiten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pPr defTabSz="457200"/>
            <a:endParaRPr lang="en-US" dirty="0">
              <a:solidFill>
                <a:prstClr val="white"/>
              </a:solidFill>
            </a:endParaRP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pPr defTabSz="457200"/>
            <a:fld id="{09B482E8-6E0E-1B4F-B1FD-C69DB9E858D9}" type="datetimeFigureOut">
              <a:rPr lang="en-US" dirty="0">
                <a:solidFill>
                  <a:prstClr val="white"/>
                </a:solidFill>
              </a:rPr>
              <a:pPr defTabSz="457200"/>
              <a:t>11/7/2021</a:t>
            </a:fld>
            <a:endParaRPr lang="en-US" dirty="0">
              <a:solidFill>
                <a:prstClr val="white"/>
              </a:solidFill>
            </a:endParaRP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pPr defTabSz="457200"/>
            <a:fld id="{D57F1E4F-1CFF-5643-939E-217C01CDF565}" type="slidenum">
              <a:rPr lang="en-US" dirty="0">
                <a:solidFill>
                  <a:srgbClr val="00C6BB"/>
                </a:solidFill>
              </a:rPr>
              <a:pPr defTabSz="457200"/>
              <a:t>‹Nr.›</a:t>
            </a:fld>
            <a:endParaRPr lang="en-US" dirty="0">
              <a:solidFill>
                <a:srgbClr val="00C6BB"/>
              </a:solidFill>
            </a:endParaRPr>
          </a:p>
        </p:txBody>
      </p:sp>
    </p:spTree>
    <p:extLst>
      <p:ext uri="{BB962C8B-B14F-4D97-AF65-F5344CB8AC3E}">
        <p14:creationId xmlns:p14="http://schemas.microsoft.com/office/powerpoint/2010/main" val="2356232244"/>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Lst>
  <p:transition spd="slow">
    <p:split orient="vert"/>
  </p:transition>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de-DE"/>
              <a:t>Mastertitelformat bearbeiten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pPr defTabSz="457200"/>
            <a:endParaRPr lang="en-US" dirty="0">
              <a:solidFill>
                <a:prstClr val="white"/>
              </a:solidFill>
            </a:endParaRP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pPr defTabSz="457200"/>
            <a:fld id="{09B482E8-6E0E-1B4F-B1FD-C69DB9E858D9}" type="datetimeFigureOut">
              <a:rPr lang="en-US" dirty="0">
                <a:solidFill>
                  <a:prstClr val="white"/>
                </a:solidFill>
              </a:rPr>
              <a:pPr defTabSz="457200"/>
              <a:t>11/7/2021</a:t>
            </a:fld>
            <a:endParaRPr lang="en-US" dirty="0">
              <a:solidFill>
                <a:prstClr val="white"/>
              </a:solidFill>
            </a:endParaRP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pPr defTabSz="457200"/>
            <a:fld id="{D57F1E4F-1CFF-5643-939E-217C01CDF565}" type="slidenum">
              <a:rPr lang="en-US" dirty="0">
                <a:solidFill>
                  <a:srgbClr val="00C6BB"/>
                </a:solidFill>
              </a:rPr>
              <a:pPr defTabSz="457200"/>
              <a:t>‹Nr.›</a:t>
            </a:fld>
            <a:endParaRPr lang="en-US" dirty="0">
              <a:solidFill>
                <a:srgbClr val="00C6BB"/>
              </a:solidFill>
            </a:endParaRPr>
          </a:p>
        </p:txBody>
      </p:sp>
    </p:spTree>
    <p:extLst>
      <p:ext uri="{BB962C8B-B14F-4D97-AF65-F5344CB8AC3E}">
        <p14:creationId xmlns:p14="http://schemas.microsoft.com/office/powerpoint/2010/main" val="3720497611"/>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transition spd="slow">
    <p:split orient="vert"/>
  </p:transition>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00CD5E0-781B-4076-84E1-80361CA664FC}" type="slidenum">
              <a:rPr lang="de-DE" smtClean="0"/>
              <a:pPr/>
              <a:t>‹Nr.›</a:t>
            </a:fld>
            <a:endParaRPr lang="de-DE"/>
          </a:p>
        </p:txBody>
      </p:sp>
    </p:spTree>
    <p:extLst>
      <p:ext uri="{BB962C8B-B14F-4D97-AF65-F5344CB8AC3E}">
        <p14:creationId xmlns:p14="http://schemas.microsoft.com/office/powerpoint/2010/main" val="2324441275"/>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ransition spd="slow">
    <p:split orient="vert"/>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00CD5E0-781B-4076-84E1-80361CA664FC}" type="slidenum">
              <a:rPr lang="de-DE" smtClean="0"/>
              <a:pPr/>
              <a:t>‹Nr.›</a:t>
            </a:fld>
            <a:endParaRPr lang="de-DE"/>
          </a:p>
        </p:txBody>
      </p:sp>
    </p:spTree>
    <p:extLst>
      <p:ext uri="{BB962C8B-B14F-4D97-AF65-F5344CB8AC3E}">
        <p14:creationId xmlns:p14="http://schemas.microsoft.com/office/powerpoint/2010/main" val="1322454536"/>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transition spd="slow">
    <p:split orient="vert"/>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C324ACC-B517-4C8C-AC6A-2B53A635FD8B}" type="datetimeFigureOut">
              <a:rPr lang="de-DE" smtClean="0">
                <a:solidFill>
                  <a:prstClr val="black">
                    <a:tint val="75000"/>
                  </a:prstClr>
                </a:solidFill>
              </a:rPr>
              <a:pPr/>
              <a:t>07.11.2021</a:t>
            </a:fld>
            <a:endParaRPr lang="de-DE">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00CD5E0-781B-4076-84E1-80361CA664FC}" type="slidenum">
              <a:rPr lang="de-DE" smtClean="0"/>
              <a:pPr/>
              <a:t>‹Nr.›</a:t>
            </a:fld>
            <a:endParaRPr lang="de-DE"/>
          </a:p>
        </p:txBody>
      </p:sp>
    </p:spTree>
    <p:extLst>
      <p:ext uri="{BB962C8B-B14F-4D97-AF65-F5344CB8AC3E}">
        <p14:creationId xmlns:p14="http://schemas.microsoft.com/office/powerpoint/2010/main" val="3507823740"/>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 id="2147483784" r:id="rId15"/>
    <p:sldLayoutId id="2147483785" r:id="rId16"/>
  </p:sldLayoutIdLst>
  <p:transition spd="slow">
    <p:split orient="vert"/>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1804987" y="785812"/>
            <a:ext cx="8582025" cy="5286375"/>
          </a:xfrm>
          <a:prstGeom prst="rect">
            <a:avLst/>
          </a:prstGeom>
        </p:spPr>
      </p:pic>
    </p:spTree>
    <p:extLst>
      <p:ext uri="{BB962C8B-B14F-4D97-AF65-F5344CB8AC3E}">
        <p14:creationId xmlns:p14="http://schemas.microsoft.com/office/powerpoint/2010/main" val="1734415969"/>
      </p:ext>
    </p:extLst>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4F232-8F93-AD4F-8F7E-54AD5C907AB3}"/>
              </a:ext>
            </a:extLst>
          </p:cNvPr>
          <p:cNvSpPr>
            <a:spLocks noGrp="1"/>
          </p:cNvSpPr>
          <p:nvPr>
            <p:ph type="title"/>
          </p:nvPr>
        </p:nvSpPr>
        <p:spPr/>
        <p:txBody>
          <a:bodyPr/>
          <a:lstStyle/>
          <a:p>
            <a:r>
              <a:rPr lang="de-DE"/>
              <a:t>Das Prinzip der Gnade</a:t>
            </a:r>
          </a:p>
        </p:txBody>
      </p:sp>
      <p:sp>
        <p:nvSpPr>
          <p:cNvPr id="3" name="Inhaltsplatzhalter 2">
            <a:extLst>
              <a:ext uri="{FF2B5EF4-FFF2-40B4-BE49-F238E27FC236}">
                <a16:creationId xmlns:a16="http://schemas.microsoft.com/office/drawing/2014/main" id="{1C7FB14D-3A00-D84E-A061-FCB316F122C2}"/>
              </a:ext>
            </a:extLst>
          </p:cNvPr>
          <p:cNvSpPr>
            <a:spLocks noGrp="1"/>
          </p:cNvSpPr>
          <p:nvPr>
            <p:ph idx="1"/>
          </p:nvPr>
        </p:nvSpPr>
        <p:spPr>
          <a:xfrm>
            <a:off x="259994" y="1985407"/>
            <a:ext cx="10664312" cy="4694464"/>
          </a:xfrm>
        </p:spPr>
        <p:txBody>
          <a:bodyPr>
            <a:noAutofit/>
          </a:bodyPr>
          <a:lstStyle/>
          <a:p>
            <a:pPr marL="0" indent="0">
              <a:buNone/>
            </a:pPr>
            <a:r>
              <a:rPr lang="de-DE" sz="2400" b="1" dirty="0">
                <a:solidFill>
                  <a:schemeClr val="bg1"/>
                </a:solidFill>
              </a:rPr>
              <a:t>2. </a:t>
            </a:r>
            <a:r>
              <a:rPr lang="de-DE" sz="2400" b="1" dirty="0" err="1">
                <a:solidFill>
                  <a:schemeClr val="bg1"/>
                </a:solidFill>
              </a:rPr>
              <a:t>Timotheusbrief</a:t>
            </a:r>
            <a:r>
              <a:rPr lang="de-DE" sz="2400" b="1" dirty="0">
                <a:solidFill>
                  <a:schemeClr val="bg1"/>
                </a:solidFill>
              </a:rPr>
              <a:t> 1,9:</a:t>
            </a:r>
          </a:p>
          <a:p>
            <a:pPr marL="0" indent="0">
              <a:buNone/>
            </a:pPr>
            <a:r>
              <a:rPr lang="de-DE" sz="2400" dirty="0">
                <a:solidFill>
                  <a:schemeClr val="bg1"/>
                </a:solidFill>
              </a:rPr>
              <a:t>Er hat uns errettet und berufen mit heiligem Ruf, nicht aufgrund unserer Werke, sondern </a:t>
            </a:r>
            <a:r>
              <a:rPr lang="de-DE" sz="2400" b="1" dirty="0">
                <a:solidFill>
                  <a:schemeClr val="bg1"/>
                </a:solidFill>
              </a:rPr>
              <a:t>aufgrund seines eigenen Vorsatzes und der Gnade</a:t>
            </a:r>
            <a:r>
              <a:rPr lang="de-DE" sz="2400" dirty="0">
                <a:solidFill>
                  <a:schemeClr val="bg1"/>
                </a:solidFill>
              </a:rPr>
              <a:t> die uns in Christus Jesus vor ewiger Zeit gegeben wurde.</a:t>
            </a:r>
          </a:p>
          <a:p>
            <a:pPr marL="0" indent="0">
              <a:buNone/>
            </a:pPr>
            <a:r>
              <a:rPr lang="de-DE" sz="2400" b="1" i="0" dirty="0">
                <a:solidFill>
                  <a:srgbClr val="000000"/>
                </a:solidFill>
                <a:effectLst/>
              </a:rPr>
              <a:t>Psalm 86,15:</a:t>
            </a:r>
          </a:p>
          <a:p>
            <a:pPr marL="0" indent="0">
              <a:buNone/>
            </a:pPr>
            <a:r>
              <a:rPr lang="de-DE" sz="2400" i="0" dirty="0">
                <a:solidFill>
                  <a:srgbClr val="000000"/>
                </a:solidFill>
                <a:effectLst/>
              </a:rPr>
              <a:t>Du aber, Herr, Gott, bist barmherzig und </a:t>
            </a:r>
            <a:r>
              <a:rPr lang="de-DE" sz="2400" b="1" i="0" dirty="0">
                <a:solidFill>
                  <a:srgbClr val="000000"/>
                </a:solidFill>
                <a:effectLst/>
              </a:rPr>
              <a:t>gnädig</a:t>
            </a:r>
            <a:r>
              <a:rPr lang="de-DE" sz="2400" i="0" dirty="0">
                <a:solidFill>
                  <a:srgbClr val="000000"/>
                </a:solidFill>
                <a:effectLst/>
              </a:rPr>
              <a:t>, geduldig und von großer Güte und Treue.</a:t>
            </a:r>
          </a:p>
          <a:p>
            <a:pPr marL="0" indent="0">
              <a:buNone/>
            </a:pPr>
            <a:r>
              <a:rPr lang="de-DE" sz="2400" b="1" dirty="0">
                <a:solidFill>
                  <a:schemeClr val="bg1"/>
                </a:solidFill>
              </a:rPr>
              <a:t>Psalm 13,6:</a:t>
            </a:r>
          </a:p>
          <a:p>
            <a:pPr marL="0" indent="0">
              <a:buNone/>
            </a:pPr>
            <a:r>
              <a:rPr lang="de-DE" sz="3600" b="1" dirty="0">
                <a:solidFill>
                  <a:schemeClr val="bg1"/>
                </a:solidFill>
              </a:rPr>
              <a:t>Ich vertraue auf deine Gnade!</a:t>
            </a:r>
          </a:p>
        </p:txBody>
      </p:sp>
    </p:spTree>
    <p:extLst>
      <p:ext uri="{BB962C8B-B14F-4D97-AF65-F5344CB8AC3E}">
        <p14:creationId xmlns:p14="http://schemas.microsoft.com/office/powerpoint/2010/main" val="1407568817"/>
      </p:ext>
    </p:extLst>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C7BEE6-95A3-8B46-BE9F-8178BF25CD5E}"/>
              </a:ext>
            </a:extLst>
          </p:cNvPr>
          <p:cNvSpPr>
            <a:spLocks noGrp="1"/>
          </p:cNvSpPr>
          <p:nvPr>
            <p:ph type="title"/>
          </p:nvPr>
        </p:nvSpPr>
        <p:spPr/>
        <p:txBody>
          <a:bodyPr/>
          <a:lstStyle/>
          <a:p>
            <a:r>
              <a:rPr lang="de-DE"/>
              <a:t>Gnade hat über Gericht triumphiert</a:t>
            </a:r>
          </a:p>
        </p:txBody>
      </p:sp>
      <p:sp>
        <p:nvSpPr>
          <p:cNvPr id="5" name="Inhaltsplatzhalter 4">
            <a:extLst>
              <a:ext uri="{FF2B5EF4-FFF2-40B4-BE49-F238E27FC236}">
                <a16:creationId xmlns:a16="http://schemas.microsoft.com/office/drawing/2014/main" id="{5CBEE4F2-BFF9-6448-BA72-92660A1FD3DA}"/>
              </a:ext>
            </a:extLst>
          </p:cNvPr>
          <p:cNvSpPr>
            <a:spLocks noGrp="1"/>
          </p:cNvSpPr>
          <p:nvPr>
            <p:ph idx="1"/>
          </p:nvPr>
        </p:nvSpPr>
        <p:spPr>
          <a:xfrm>
            <a:off x="436664" y="1936537"/>
            <a:ext cx="11318669" cy="4423442"/>
          </a:xfrm>
        </p:spPr>
        <p:txBody>
          <a:bodyPr>
            <a:normAutofit fontScale="92500" lnSpcReduction="10000"/>
          </a:bodyPr>
          <a:lstStyle/>
          <a:p>
            <a:pPr marL="0" indent="0">
              <a:buNone/>
            </a:pPr>
            <a:endParaRPr lang="de-DE" sz="2200" b="1" dirty="0"/>
          </a:p>
          <a:p>
            <a:pPr marL="0" indent="0">
              <a:buNone/>
            </a:pPr>
            <a:r>
              <a:rPr lang="de-DE" sz="2200" b="1" dirty="0">
                <a:solidFill>
                  <a:schemeClr val="bg1"/>
                </a:solidFill>
              </a:rPr>
              <a:t>Aus Jesaja 54</a:t>
            </a:r>
          </a:p>
          <a:p>
            <a:pPr marL="0" indent="0">
              <a:buNone/>
            </a:pPr>
            <a:r>
              <a:rPr lang="de-DE" sz="2200" i="0" dirty="0">
                <a:solidFill>
                  <a:srgbClr val="000000"/>
                </a:solidFill>
                <a:effectLst/>
                <a:latin typeface="Verdana" panose="020B0604030504040204" pitchFamily="34" charset="0"/>
              </a:rPr>
              <a:t>Ich habe dich einen kleinen Augenblick verlassen, aber mit großer Barmherzigkeit will ich dich sammeln. </a:t>
            </a:r>
          </a:p>
          <a:p>
            <a:pPr marL="0" indent="0">
              <a:buNone/>
            </a:pPr>
            <a:r>
              <a:rPr lang="de-DE" sz="2200" i="0" dirty="0">
                <a:solidFill>
                  <a:srgbClr val="000000"/>
                </a:solidFill>
                <a:effectLst/>
                <a:latin typeface="Verdana" panose="020B0604030504040204" pitchFamily="34" charset="0"/>
              </a:rPr>
              <a:t>Ich habe mein Angesicht im Augenblick des Zorns ein wenig vor dir verborgen, aber mit ewiger Gnade will ich mich deiner erbarmen, spricht der HERR, dein Erlöser. </a:t>
            </a:r>
          </a:p>
          <a:p>
            <a:pPr marL="0" indent="0">
              <a:buNone/>
            </a:pPr>
            <a:r>
              <a:rPr lang="de-DE" sz="2200" i="0" dirty="0">
                <a:solidFill>
                  <a:srgbClr val="000000"/>
                </a:solidFill>
                <a:effectLst/>
                <a:latin typeface="Verdana" panose="020B0604030504040204" pitchFamily="34" charset="0"/>
              </a:rPr>
              <a:t>Ich halte es wie zur Zeit Noahs, als ich schwor, dass die Wasser Noahs nicht mehr über die Erde gehen sollten. So habe ich geschworen, dass ich nicht mehr über dich zürnen und dich nicht mehr schelten will. </a:t>
            </a:r>
          </a:p>
          <a:p>
            <a:pPr marL="0" indent="0">
              <a:buNone/>
            </a:pPr>
            <a:r>
              <a:rPr lang="de-DE" sz="2200" i="0" dirty="0">
                <a:solidFill>
                  <a:srgbClr val="000000"/>
                </a:solidFill>
                <a:effectLst/>
                <a:latin typeface="Verdana" panose="020B0604030504040204" pitchFamily="34" charset="0"/>
              </a:rPr>
              <a:t>Denn es sollen wohl Berge weichen und Hügel hinfallen, aber meine Gnade soll nicht von dir weichen, und der Bund meines Friedens soll nicht hinfallen, spricht der HERR, dein Erbarmer.</a:t>
            </a:r>
          </a:p>
          <a:p>
            <a:pPr marL="0" indent="0">
              <a:buNone/>
            </a:pPr>
            <a:endParaRPr lang="de-DE" dirty="0">
              <a:solidFill>
                <a:schemeClr val="bg1"/>
              </a:solidFill>
            </a:endParaRPr>
          </a:p>
        </p:txBody>
      </p:sp>
    </p:spTree>
    <p:extLst>
      <p:ext uri="{BB962C8B-B14F-4D97-AF65-F5344CB8AC3E}">
        <p14:creationId xmlns:p14="http://schemas.microsoft.com/office/powerpoint/2010/main" val="2427677271"/>
      </p:ext>
    </p:extLst>
  </p:cSld>
  <p:clrMapOvr>
    <a:masterClrMapping/>
  </p:clrMapOvr>
  <p:transition spd="slow">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4F232-8F93-AD4F-8F7E-54AD5C907AB3}"/>
              </a:ext>
            </a:extLst>
          </p:cNvPr>
          <p:cNvSpPr>
            <a:spLocks noGrp="1"/>
          </p:cNvSpPr>
          <p:nvPr>
            <p:ph type="title"/>
          </p:nvPr>
        </p:nvSpPr>
        <p:spPr>
          <a:xfrm>
            <a:off x="792576" y="-137308"/>
            <a:ext cx="10571998" cy="1614302"/>
          </a:xfrm>
        </p:spPr>
        <p:txBody>
          <a:bodyPr/>
          <a:lstStyle/>
          <a:p>
            <a:r>
              <a:rPr lang="de-DE"/>
              <a:t>Das Prinzip der Zweisamkeit mit Gott und Gemeinschaft mit Gottes Leuten</a:t>
            </a:r>
          </a:p>
        </p:txBody>
      </p:sp>
      <p:sp>
        <p:nvSpPr>
          <p:cNvPr id="3" name="Inhaltsplatzhalter 2">
            <a:extLst>
              <a:ext uri="{FF2B5EF4-FFF2-40B4-BE49-F238E27FC236}">
                <a16:creationId xmlns:a16="http://schemas.microsoft.com/office/drawing/2014/main" id="{1C7FB14D-3A00-D84E-A061-FCB316F122C2}"/>
              </a:ext>
            </a:extLst>
          </p:cNvPr>
          <p:cNvSpPr>
            <a:spLocks noGrp="1"/>
          </p:cNvSpPr>
          <p:nvPr>
            <p:ph idx="1"/>
          </p:nvPr>
        </p:nvSpPr>
        <p:spPr>
          <a:xfrm>
            <a:off x="663591" y="2173302"/>
            <a:ext cx="10554574" cy="4197810"/>
          </a:xfrm>
        </p:spPr>
        <p:txBody>
          <a:bodyPr>
            <a:normAutofit fontScale="85000" lnSpcReduction="20000"/>
          </a:bodyPr>
          <a:lstStyle/>
          <a:p>
            <a:pPr marL="0" indent="0">
              <a:buNone/>
            </a:pPr>
            <a:endParaRPr lang="de-DE" sz="2800" b="1" dirty="0" smtClean="0">
              <a:solidFill>
                <a:schemeClr val="bg1"/>
              </a:solidFill>
            </a:endParaRPr>
          </a:p>
          <a:p>
            <a:pPr marL="0" indent="0">
              <a:buNone/>
            </a:pPr>
            <a:r>
              <a:rPr lang="de-DE" sz="2800" b="1" dirty="0" smtClean="0">
                <a:solidFill>
                  <a:schemeClr val="bg1"/>
                </a:solidFill>
              </a:rPr>
              <a:t>Trachte </a:t>
            </a:r>
            <a:r>
              <a:rPr lang="de-DE" sz="2800" b="1" dirty="0">
                <a:solidFill>
                  <a:schemeClr val="bg1"/>
                </a:solidFill>
              </a:rPr>
              <a:t>kontinuierlich nach Beidem: Zweisamkeit mit Gott und </a:t>
            </a:r>
            <a:r>
              <a:rPr lang="de-DE" sz="2800" b="1" dirty="0" smtClean="0">
                <a:solidFill>
                  <a:schemeClr val="bg1"/>
                </a:solidFill>
              </a:rPr>
              <a:t>echter </a:t>
            </a:r>
            <a:r>
              <a:rPr lang="de-DE" sz="2800" b="1" dirty="0">
                <a:solidFill>
                  <a:schemeClr val="bg1"/>
                </a:solidFill>
              </a:rPr>
              <a:t>Gemeinschaft mit den Gläubigen</a:t>
            </a:r>
            <a:r>
              <a:rPr lang="de-DE" sz="2800" b="1" dirty="0" smtClean="0">
                <a:solidFill>
                  <a:schemeClr val="bg1"/>
                </a:solidFill>
              </a:rPr>
              <a:t>!</a:t>
            </a:r>
          </a:p>
          <a:p>
            <a:pPr marL="0" indent="0">
              <a:buNone/>
            </a:pPr>
            <a:endParaRPr lang="de-DE" sz="2800" b="1" dirty="0">
              <a:solidFill>
                <a:schemeClr val="bg1"/>
              </a:solidFill>
            </a:endParaRPr>
          </a:p>
          <a:p>
            <a:r>
              <a:rPr lang="de-DE" sz="2800" b="0" i="0" dirty="0" smtClean="0">
                <a:solidFill>
                  <a:srgbClr val="999999"/>
                </a:solidFill>
                <a:effectLst/>
                <a:latin typeface="Verdana" panose="020B0604030504040204" pitchFamily="34" charset="0"/>
              </a:rPr>
              <a:t>Matthäus </a:t>
            </a:r>
            <a:r>
              <a:rPr lang="de-DE" sz="2800" b="0" i="0" dirty="0">
                <a:solidFill>
                  <a:srgbClr val="999999"/>
                </a:solidFill>
                <a:effectLst/>
                <a:latin typeface="Verdana" panose="020B0604030504040204" pitchFamily="34" charset="0"/>
              </a:rPr>
              <a:t>14,13</a:t>
            </a:r>
          </a:p>
          <a:p>
            <a:pPr marL="0" indent="0">
              <a:buNone/>
            </a:pPr>
            <a:r>
              <a:rPr lang="de-DE" sz="2800" i="0" dirty="0">
                <a:solidFill>
                  <a:srgbClr val="000000"/>
                </a:solidFill>
                <a:effectLst/>
                <a:latin typeface="Verdana" panose="020B0604030504040204" pitchFamily="34" charset="0"/>
              </a:rPr>
              <a:t>Und als Jesus das hörte, zog er sich von dort in einem Schiff </a:t>
            </a:r>
            <a:r>
              <a:rPr lang="de-DE" sz="2800" b="1" i="0" dirty="0">
                <a:solidFill>
                  <a:srgbClr val="000000"/>
                </a:solidFill>
                <a:effectLst/>
                <a:latin typeface="Verdana" panose="020B0604030504040204" pitchFamily="34" charset="0"/>
              </a:rPr>
              <a:t>abseits an einen einsamen Ort </a:t>
            </a:r>
            <a:r>
              <a:rPr lang="de-DE" sz="2800" i="0" dirty="0">
                <a:solidFill>
                  <a:srgbClr val="000000"/>
                </a:solidFill>
                <a:effectLst/>
                <a:latin typeface="Verdana" panose="020B0604030504040204" pitchFamily="34" charset="0"/>
              </a:rPr>
              <a:t>zurück. </a:t>
            </a:r>
          </a:p>
          <a:p>
            <a:r>
              <a:rPr lang="de-DE" sz="2800" b="0" i="0" dirty="0">
                <a:solidFill>
                  <a:srgbClr val="000000"/>
                </a:solidFill>
                <a:effectLst/>
                <a:latin typeface="Verdana" panose="020B0604030504040204" pitchFamily="34" charset="0"/>
              </a:rPr>
              <a:t> </a:t>
            </a:r>
            <a:r>
              <a:rPr lang="de-DE" sz="2800" b="1" dirty="0">
                <a:solidFill>
                  <a:schemeClr val="tx1">
                    <a:lumMod val="75000"/>
                  </a:schemeClr>
                </a:solidFill>
                <a:effectLst/>
              </a:rPr>
              <a:t>Lukas 22,15</a:t>
            </a:r>
          </a:p>
          <a:p>
            <a:pPr marL="0" indent="0">
              <a:buNone/>
            </a:pPr>
            <a:r>
              <a:rPr lang="de-DE" sz="2800" dirty="0">
                <a:solidFill>
                  <a:srgbClr val="000000"/>
                </a:solidFill>
                <a:effectLst/>
                <a:latin typeface="Verdana" panose="020B0604030504040204" pitchFamily="34" charset="0"/>
                <a:ea typeface="Verdana" panose="020B0604030504040204" pitchFamily="34" charset="0"/>
              </a:rPr>
              <a:t>Und er sprach zu ihnen: Mich hat herzlich verlangt, dieses Passah </a:t>
            </a:r>
            <a:r>
              <a:rPr lang="de-DE" sz="2800" b="1" dirty="0">
                <a:solidFill>
                  <a:srgbClr val="000000"/>
                </a:solidFill>
                <a:effectLst/>
                <a:latin typeface="Verdana" panose="020B0604030504040204" pitchFamily="34" charset="0"/>
                <a:ea typeface="Verdana" panose="020B0604030504040204" pitchFamily="34" charset="0"/>
              </a:rPr>
              <a:t>mit euch zu essen</a:t>
            </a:r>
            <a:r>
              <a:rPr lang="de-DE" sz="2800" dirty="0">
                <a:solidFill>
                  <a:srgbClr val="000000"/>
                </a:solidFill>
                <a:effectLst/>
                <a:latin typeface="Verdana" panose="020B0604030504040204" pitchFamily="34" charset="0"/>
                <a:ea typeface="Verdana" panose="020B0604030504040204" pitchFamily="34" charset="0"/>
              </a:rPr>
              <a:t>, ehe ich leide.</a:t>
            </a:r>
            <a:endParaRPr lang="de-DE" sz="2800" dirty="0">
              <a:solidFill>
                <a:srgbClr val="000000"/>
              </a:solidFill>
              <a:latin typeface="Verdana" panose="020B0604030504040204" pitchFamily="34" charset="0"/>
              <a:ea typeface="Verdana" panose="020B0604030504040204" pitchFamily="34" charset="0"/>
            </a:endParaRPr>
          </a:p>
          <a:p>
            <a:pPr marL="0" indent="0">
              <a:buNone/>
            </a:pPr>
            <a:endParaRPr lang="de-DE" sz="2800" b="1"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787535085"/>
      </p:ext>
    </p:extLst>
  </p:cSld>
  <p:clrMapOvr>
    <a:masterClrMapping/>
  </p:clrMapOvr>
  <p:transition spd="slow">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1A57C5-CE5A-3344-BA0A-F55AFB88AB30}"/>
              </a:ext>
            </a:extLst>
          </p:cNvPr>
          <p:cNvSpPr>
            <a:spLocks noGrp="1"/>
          </p:cNvSpPr>
          <p:nvPr>
            <p:ph type="title"/>
          </p:nvPr>
        </p:nvSpPr>
        <p:spPr/>
        <p:txBody>
          <a:bodyPr/>
          <a:lstStyle/>
          <a:p>
            <a:r>
              <a:rPr lang="de-DE" dirty="0" smtClean="0"/>
              <a:t>DAS PARADOXON</a:t>
            </a:r>
            <a:endParaRPr lang="de-DE" dirty="0"/>
          </a:p>
        </p:txBody>
      </p:sp>
      <p:sp>
        <p:nvSpPr>
          <p:cNvPr id="3" name="Inhaltsplatzhalter 2">
            <a:extLst>
              <a:ext uri="{FF2B5EF4-FFF2-40B4-BE49-F238E27FC236}">
                <a16:creationId xmlns:a16="http://schemas.microsoft.com/office/drawing/2014/main" id="{88EDC314-2971-874D-8435-647C13105F21}"/>
              </a:ext>
            </a:extLst>
          </p:cNvPr>
          <p:cNvSpPr>
            <a:spLocks noGrp="1"/>
          </p:cNvSpPr>
          <p:nvPr>
            <p:ph idx="1"/>
          </p:nvPr>
        </p:nvSpPr>
        <p:spPr>
          <a:xfrm>
            <a:off x="818712" y="2222287"/>
            <a:ext cx="9609307" cy="3659710"/>
          </a:xfrm>
        </p:spPr>
        <p:txBody>
          <a:bodyPr>
            <a:normAutofit/>
          </a:bodyPr>
          <a:lstStyle/>
          <a:p>
            <a:pPr marL="0" indent="0">
              <a:buNone/>
            </a:pPr>
            <a:r>
              <a:rPr lang="de-DE" sz="3200" b="1" dirty="0">
                <a:solidFill>
                  <a:schemeClr val="bg1"/>
                </a:solidFill>
              </a:rPr>
              <a:t>Obwohl zweisam sein, mit dem </a:t>
            </a:r>
            <a:r>
              <a:rPr lang="de-DE" sz="3200" b="1" dirty="0" smtClean="0">
                <a:solidFill>
                  <a:schemeClr val="bg1"/>
                </a:solidFill>
              </a:rPr>
              <a:t>Gott </a:t>
            </a:r>
            <a:r>
              <a:rPr lang="de-DE" sz="3200" b="1" dirty="0">
                <a:solidFill>
                  <a:schemeClr val="bg1"/>
                </a:solidFill>
              </a:rPr>
              <a:t>der Liebe ist, in sich selbst absolute Erfüllung </a:t>
            </a:r>
            <a:r>
              <a:rPr lang="de-DE" sz="3200" b="1" dirty="0" smtClean="0">
                <a:solidFill>
                  <a:schemeClr val="bg1"/>
                </a:solidFill>
              </a:rPr>
              <a:t>ist;</a:t>
            </a:r>
            <a:endParaRPr lang="de-DE" sz="3200" b="1" dirty="0">
              <a:solidFill>
                <a:schemeClr val="bg1"/>
              </a:solidFill>
            </a:endParaRPr>
          </a:p>
          <a:p>
            <a:pPr marL="0" indent="0">
              <a:buNone/>
            </a:pPr>
            <a:r>
              <a:rPr lang="de-DE" sz="3200" b="1" dirty="0">
                <a:solidFill>
                  <a:schemeClr val="bg1"/>
                </a:solidFill>
              </a:rPr>
              <a:t>stärkt sie sich im liebevollen Verschenken an den Nächsten umso mehr.</a:t>
            </a:r>
          </a:p>
        </p:txBody>
      </p:sp>
    </p:spTree>
    <p:extLst>
      <p:ext uri="{BB962C8B-B14F-4D97-AF65-F5344CB8AC3E}">
        <p14:creationId xmlns:p14="http://schemas.microsoft.com/office/powerpoint/2010/main" val="4062501992"/>
      </p:ext>
    </p:extLst>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C7BEE6-95A3-8B46-BE9F-8178BF25CD5E}"/>
              </a:ext>
            </a:extLst>
          </p:cNvPr>
          <p:cNvSpPr>
            <a:spLocks noGrp="1"/>
          </p:cNvSpPr>
          <p:nvPr>
            <p:ph type="title"/>
          </p:nvPr>
        </p:nvSpPr>
        <p:spPr/>
        <p:txBody>
          <a:bodyPr/>
          <a:lstStyle/>
          <a:p>
            <a:r>
              <a:rPr lang="de-DE" dirty="0"/>
              <a:t>Das Prinzip </a:t>
            </a:r>
            <a:r>
              <a:rPr lang="de-DE"/>
              <a:t>der Reflexion</a:t>
            </a:r>
            <a:endParaRPr lang="de-DE" dirty="0"/>
          </a:p>
        </p:txBody>
      </p:sp>
      <p:sp>
        <p:nvSpPr>
          <p:cNvPr id="5" name="Inhaltsplatzhalter 4">
            <a:extLst>
              <a:ext uri="{FF2B5EF4-FFF2-40B4-BE49-F238E27FC236}">
                <a16:creationId xmlns:a16="http://schemas.microsoft.com/office/drawing/2014/main" id="{5CBEE4F2-BFF9-6448-BA72-92660A1FD3DA}"/>
              </a:ext>
            </a:extLst>
          </p:cNvPr>
          <p:cNvSpPr>
            <a:spLocks noGrp="1"/>
          </p:cNvSpPr>
          <p:nvPr>
            <p:ph idx="1"/>
          </p:nvPr>
        </p:nvSpPr>
        <p:spPr>
          <a:xfrm>
            <a:off x="436664" y="2222287"/>
            <a:ext cx="11318669" cy="4188525"/>
          </a:xfrm>
        </p:spPr>
        <p:txBody>
          <a:bodyPr>
            <a:noAutofit/>
          </a:bodyPr>
          <a:lstStyle/>
          <a:p>
            <a:pPr marL="0" indent="0">
              <a:buNone/>
            </a:pPr>
            <a:r>
              <a:rPr lang="de-DE" sz="2800" b="1" dirty="0">
                <a:solidFill>
                  <a:schemeClr val="accent1">
                    <a:lumMod val="75000"/>
                  </a:schemeClr>
                </a:solidFill>
              </a:rPr>
              <a:t>1.Korinther 11,28 </a:t>
            </a:r>
            <a:r>
              <a:rPr lang="de-DE" sz="2800" b="1" dirty="0">
                <a:solidFill>
                  <a:schemeClr val="bg1"/>
                </a:solidFill>
              </a:rPr>
              <a:t>Der Mensch prüfe aber sich selbst, und so soll er von dem Brot essen und aus dem Kelch trinken.</a:t>
            </a:r>
          </a:p>
          <a:p>
            <a:pPr marL="0" indent="0">
              <a:buNone/>
            </a:pPr>
            <a:r>
              <a:rPr lang="de-DE" sz="2800" b="1" dirty="0">
                <a:solidFill>
                  <a:schemeClr val="accent1">
                    <a:lumMod val="75000"/>
                  </a:schemeClr>
                </a:solidFill>
              </a:rPr>
              <a:t>2.Korinther 13,5 </a:t>
            </a:r>
            <a:r>
              <a:rPr lang="de-DE" sz="2800" b="1" dirty="0">
                <a:solidFill>
                  <a:schemeClr val="bg1"/>
                </a:solidFill>
              </a:rPr>
              <a:t>Prüft euch selbst, ob ihr im Glauben seid; stellt euch selbst auf die Probe! Oder erkennet ihr euch selbst nicht, dass Jesus Christus in euch ist? Es sei denn, das ihr unecht wärt!</a:t>
            </a:r>
          </a:p>
          <a:p>
            <a:pPr marL="0" indent="0">
              <a:buNone/>
            </a:pPr>
            <a:r>
              <a:rPr lang="de-DE" sz="2800" b="1" dirty="0">
                <a:solidFill>
                  <a:schemeClr val="accent1">
                    <a:lumMod val="75000"/>
                  </a:schemeClr>
                </a:solidFill>
              </a:rPr>
              <a:t>Galater 6,3+4 </a:t>
            </a:r>
            <a:r>
              <a:rPr lang="de-DE" sz="2800" b="1" dirty="0">
                <a:solidFill>
                  <a:schemeClr val="bg1"/>
                </a:solidFill>
              </a:rPr>
              <a:t>Denn wenn jemand meint, etwas zu sein, da er doch nichts ist, so betrügt er sich selbst. Jeder aber prüfe sein eigenes Werk, und dann wird er für sich selbst den Ruhm haben und nicht für einen anderen.</a:t>
            </a:r>
          </a:p>
        </p:txBody>
      </p:sp>
    </p:spTree>
    <p:extLst>
      <p:ext uri="{BB962C8B-B14F-4D97-AF65-F5344CB8AC3E}">
        <p14:creationId xmlns:p14="http://schemas.microsoft.com/office/powerpoint/2010/main" val="3381292012"/>
      </p:ext>
    </p:extLst>
  </p:cSld>
  <p:clrMapOvr>
    <a:masterClrMapping/>
  </p:clrMapOvr>
  <p:transition spd="slow">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05F6CC-221E-B949-AEFD-A29D7B131E7D}"/>
              </a:ext>
            </a:extLst>
          </p:cNvPr>
          <p:cNvSpPr>
            <a:spLocks noGrp="1"/>
          </p:cNvSpPr>
          <p:nvPr>
            <p:ph type="title"/>
          </p:nvPr>
        </p:nvSpPr>
        <p:spPr/>
        <p:txBody>
          <a:bodyPr/>
          <a:lstStyle/>
          <a:p>
            <a:r>
              <a:rPr lang="de-DE" sz="3600"/>
              <a:t>Plädoyer fürs Tagebuch schreiben</a:t>
            </a:r>
          </a:p>
        </p:txBody>
      </p:sp>
      <p:sp>
        <p:nvSpPr>
          <p:cNvPr id="3" name="Inhaltsplatzhalter 2">
            <a:extLst>
              <a:ext uri="{FF2B5EF4-FFF2-40B4-BE49-F238E27FC236}">
                <a16:creationId xmlns:a16="http://schemas.microsoft.com/office/drawing/2014/main" id="{155C9C79-31C2-2145-87F8-32DD3CF38F2E}"/>
              </a:ext>
            </a:extLst>
          </p:cNvPr>
          <p:cNvSpPr>
            <a:spLocks noGrp="1"/>
          </p:cNvSpPr>
          <p:nvPr>
            <p:ph idx="1"/>
          </p:nvPr>
        </p:nvSpPr>
        <p:spPr>
          <a:xfrm>
            <a:off x="827424" y="1851183"/>
            <a:ext cx="10554574" cy="4847242"/>
          </a:xfrm>
        </p:spPr>
        <p:txBody>
          <a:bodyPr>
            <a:normAutofit fontScale="92500"/>
          </a:bodyPr>
          <a:lstStyle/>
          <a:p>
            <a:pPr marL="0" indent="0">
              <a:buNone/>
            </a:pPr>
            <a:r>
              <a:rPr lang="de-DE" sz="3200" b="1">
                <a:solidFill>
                  <a:schemeClr val="bg1"/>
                </a:solidFill>
              </a:rPr>
              <a:t>   WARUM SCHREIBEN?</a:t>
            </a:r>
          </a:p>
          <a:p>
            <a:r>
              <a:rPr lang="de-DE" sz="2800">
                <a:solidFill>
                  <a:schemeClr val="bg1"/>
                </a:solidFill>
              </a:rPr>
              <a:t>Für ein reflektierteres, bewussteres Leben (Autobiographie)</a:t>
            </a:r>
          </a:p>
          <a:p>
            <a:r>
              <a:rPr lang="de-DE" sz="2800">
                <a:solidFill>
                  <a:schemeClr val="bg1"/>
                </a:solidFill>
              </a:rPr>
              <a:t>Um die eigenen Gedanken zu ordnen und Klarheit zu finden</a:t>
            </a:r>
          </a:p>
          <a:p>
            <a:r>
              <a:rPr lang="de-DE" sz="2800">
                <a:solidFill>
                  <a:schemeClr val="bg1"/>
                </a:solidFill>
              </a:rPr>
              <a:t>Um persönliche Erlebnisse festzuhalten, gegen Vergesslichkeit</a:t>
            </a:r>
          </a:p>
          <a:p>
            <a:r>
              <a:rPr lang="de-DE" sz="2800">
                <a:solidFill>
                  <a:schemeClr val="bg1"/>
                </a:solidFill>
              </a:rPr>
              <a:t>Um Krisen (Liebeskummer, Krankheit, Einsamkeit , Verlust) besser zu verarbeiten (Vorsicht Negativ Spirale).</a:t>
            </a:r>
          </a:p>
          <a:p>
            <a:pPr marL="0" indent="0">
              <a:buNone/>
            </a:pPr>
            <a:r>
              <a:rPr lang="de-DE" sz="3200" b="1">
                <a:solidFill>
                  <a:schemeClr val="bg1"/>
                </a:solidFill>
              </a:rPr>
              <a:t>  DEIN TAGEBUCH IST EINE 1A LEBENSBEREICHERUNG</a:t>
            </a:r>
          </a:p>
        </p:txBody>
      </p:sp>
    </p:spTree>
    <p:extLst>
      <p:ext uri="{BB962C8B-B14F-4D97-AF65-F5344CB8AC3E}">
        <p14:creationId xmlns:p14="http://schemas.microsoft.com/office/powerpoint/2010/main" val="1345816428"/>
      </p:ext>
    </p:extLst>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EA856C-BCFD-6B4C-BFEF-7292AF44F322}"/>
              </a:ext>
            </a:extLst>
          </p:cNvPr>
          <p:cNvSpPr>
            <a:spLocks noGrp="1"/>
          </p:cNvSpPr>
          <p:nvPr>
            <p:ph type="title"/>
          </p:nvPr>
        </p:nvSpPr>
        <p:spPr/>
        <p:txBody>
          <a:bodyPr/>
          <a:lstStyle/>
          <a:p>
            <a:r>
              <a:rPr lang="de-DE" dirty="0"/>
              <a:t>Das Prinzip der </a:t>
            </a:r>
            <a:r>
              <a:rPr lang="de-DE" dirty="0" smtClean="0"/>
              <a:t>Demütigung/Selbsterniedrigung</a:t>
            </a:r>
            <a:endParaRPr lang="de-DE" dirty="0"/>
          </a:p>
        </p:txBody>
      </p:sp>
      <p:sp>
        <p:nvSpPr>
          <p:cNvPr id="3" name="Inhaltsplatzhalter 2">
            <a:extLst>
              <a:ext uri="{FF2B5EF4-FFF2-40B4-BE49-F238E27FC236}">
                <a16:creationId xmlns:a16="http://schemas.microsoft.com/office/drawing/2014/main" id="{B9752A08-7333-FD42-A992-88A42F55EFE9}"/>
              </a:ext>
            </a:extLst>
          </p:cNvPr>
          <p:cNvSpPr>
            <a:spLocks noGrp="1"/>
          </p:cNvSpPr>
          <p:nvPr>
            <p:ph idx="1"/>
          </p:nvPr>
        </p:nvSpPr>
        <p:spPr>
          <a:xfrm>
            <a:off x="818712" y="2222288"/>
            <a:ext cx="10554574" cy="2369824"/>
          </a:xfrm>
        </p:spPr>
        <p:txBody>
          <a:bodyPr>
            <a:normAutofit fontScale="77500" lnSpcReduction="20000"/>
          </a:bodyPr>
          <a:lstStyle/>
          <a:p>
            <a:pPr marL="0" indent="0">
              <a:buNone/>
            </a:pPr>
            <a:r>
              <a:rPr lang="de-DE" sz="3200" b="1" dirty="0">
                <a:solidFill>
                  <a:schemeClr val="bg1"/>
                </a:solidFill>
              </a:rPr>
              <a:t>Entwickle eine Routine der Reflexion mit Blick auf mehr Geistesfrucht!</a:t>
            </a:r>
          </a:p>
          <a:p>
            <a:r>
              <a:rPr lang="de-DE" sz="3200" b="1" dirty="0" smtClean="0">
                <a:solidFill>
                  <a:schemeClr val="bg1"/>
                </a:solidFill>
              </a:rPr>
              <a:t> </a:t>
            </a:r>
            <a:r>
              <a:rPr lang="de-DE" sz="3200" b="1" dirty="0">
                <a:solidFill>
                  <a:schemeClr val="bg1"/>
                </a:solidFill>
              </a:rPr>
              <a:t>1. Petrus 5, 5-11</a:t>
            </a:r>
          </a:p>
          <a:p>
            <a:pPr marL="0" indent="0">
              <a:buNone/>
            </a:pPr>
            <a:r>
              <a:rPr lang="de-DE" sz="3200" b="1" dirty="0">
                <a:solidFill>
                  <a:schemeClr val="bg1"/>
                </a:solidFill>
              </a:rPr>
              <a:t>…so demütigt euch nun unter die gewaltige Hand Gottes, damit er euch erhöhe zu seiner Zeit! Alle eure Sorge werft auf ihn; denn er sorgt für euch.  …</a:t>
            </a:r>
          </a:p>
        </p:txBody>
      </p:sp>
    </p:spTree>
    <p:extLst>
      <p:ext uri="{BB962C8B-B14F-4D97-AF65-F5344CB8AC3E}">
        <p14:creationId xmlns:p14="http://schemas.microsoft.com/office/powerpoint/2010/main" val="2568015104"/>
      </p:ext>
    </p:extLst>
  </p:cSld>
  <p:clrMapOvr>
    <a:masterClrMapping/>
  </p:clrMapOvr>
  <p:transition spd="slow">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05F6CC-221E-B949-AEFD-A29D7B131E7D}"/>
              </a:ext>
            </a:extLst>
          </p:cNvPr>
          <p:cNvSpPr>
            <a:spLocks noGrp="1"/>
          </p:cNvSpPr>
          <p:nvPr>
            <p:ph type="title"/>
          </p:nvPr>
        </p:nvSpPr>
        <p:spPr/>
        <p:txBody>
          <a:bodyPr/>
          <a:lstStyle/>
          <a:p>
            <a:r>
              <a:rPr lang="de-DE" sz="3600"/>
              <a:t>Das Prinzip der Autorität und Verantwortung</a:t>
            </a:r>
          </a:p>
        </p:txBody>
      </p:sp>
      <p:sp>
        <p:nvSpPr>
          <p:cNvPr id="3" name="Inhaltsplatzhalter 2">
            <a:extLst>
              <a:ext uri="{FF2B5EF4-FFF2-40B4-BE49-F238E27FC236}">
                <a16:creationId xmlns:a16="http://schemas.microsoft.com/office/drawing/2014/main" id="{155C9C79-31C2-2145-87F8-32DD3CF38F2E}"/>
              </a:ext>
            </a:extLst>
          </p:cNvPr>
          <p:cNvSpPr>
            <a:spLocks noGrp="1"/>
          </p:cNvSpPr>
          <p:nvPr>
            <p:ph idx="1"/>
          </p:nvPr>
        </p:nvSpPr>
        <p:spPr>
          <a:xfrm>
            <a:off x="827424" y="2430848"/>
            <a:ext cx="10554574" cy="4847242"/>
          </a:xfrm>
        </p:spPr>
        <p:txBody>
          <a:bodyPr>
            <a:normAutofit/>
          </a:bodyPr>
          <a:lstStyle/>
          <a:p>
            <a:pPr marL="0" indent="0">
              <a:buNone/>
            </a:pPr>
            <a:r>
              <a:rPr lang="de-DE" sz="2800" b="1" dirty="0">
                <a:solidFill>
                  <a:schemeClr val="bg1"/>
                </a:solidFill>
              </a:rPr>
              <a:t>Übe die Dir gegebene </a:t>
            </a:r>
            <a:r>
              <a:rPr lang="de-DE" sz="2800" b="1" dirty="0" smtClean="0">
                <a:solidFill>
                  <a:schemeClr val="bg1"/>
                </a:solidFill>
              </a:rPr>
              <a:t>Autorität </a:t>
            </a:r>
            <a:r>
              <a:rPr lang="de-DE" sz="2800" b="1" dirty="0">
                <a:solidFill>
                  <a:schemeClr val="bg1"/>
                </a:solidFill>
              </a:rPr>
              <a:t>mit Blick auf deine Verantwortlichkeiten aus</a:t>
            </a:r>
            <a:r>
              <a:rPr lang="de-DE" sz="2800" b="1" dirty="0" smtClean="0">
                <a:solidFill>
                  <a:schemeClr val="bg1"/>
                </a:solidFill>
              </a:rPr>
              <a:t>!</a:t>
            </a:r>
          </a:p>
          <a:p>
            <a:pPr marL="0" indent="0">
              <a:buNone/>
            </a:pPr>
            <a:endParaRPr lang="de-DE" sz="1000" b="1" dirty="0">
              <a:solidFill>
                <a:schemeClr val="bg1"/>
              </a:solidFill>
            </a:endParaRPr>
          </a:p>
          <a:p>
            <a:r>
              <a:rPr lang="de-DE" sz="2800" b="1" dirty="0" smtClean="0">
                <a:solidFill>
                  <a:schemeClr val="bg1"/>
                </a:solidFill>
              </a:rPr>
              <a:t>Offenbarung </a:t>
            </a:r>
            <a:r>
              <a:rPr lang="de-DE" sz="2800" b="1" dirty="0">
                <a:solidFill>
                  <a:schemeClr val="bg1"/>
                </a:solidFill>
              </a:rPr>
              <a:t>3,21-22</a:t>
            </a:r>
          </a:p>
          <a:p>
            <a:pPr marL="0" indent="0">
              <a:buNone/>
            </a:pPr>
            <a:r>
              <a:rPr lang="de-DE" sz="2800" i="0" dirty="0">
                <a:solidFill>
                  <a:srgbClr val="000000"/>
                </a:solidFill>
                <a:effectLst/>
              </a:rPr>
              <a:t>Wer überwindet, dem will ich geben, mit mir auf meinem Thron zu sitzen, so wie auch ich überwunden habe und mich mit meinem Vater auf seinen Thron gesetzt habe. </a:t>
            </a:r>
          </a:p>
          <a:p>
            <a:pPr marL="0" indent="0">
              <a:buNone/>
            </a:pPr>
            <a:r>
              <a:rPr lang="de-DE" sz="2800" i="0" dirty="0">
                <a:solidFill>
                  <a:srgbClr val="000000"/>
                </a:solidFill>
                <a:effectLst/>
              </a:rPr>
              <a:t>Wer ein Ohr hat, der höre, was der Geist den Gemeinden sagt!</a:t>
            </a:r>
          </a:p>
          <a:p>
            <a:pPr marL="0" indent="0">
              <a:buNone/>
            </a:pPr>
            <a:endParaRPr lang="de-DE" sz="3200" b="1" dirty="0">
              <a:solidFill>
                <a:schemeClr val="bg1"/>
              </a:solidFill>
            </a:endParaRPr>
          </a:p>
        </p:txBody>
      </p:sp>
    </p:spTree>
    <p:extLst>
      <p:ext uri="{BB962C8B-B14F-4D97-AF65-F5344CB8AC3E}">
        <p14:creationId xmlns:p14="http://schemas.microsoft.com/office/powerpoint/2010/main" val="1380725178"/>
      </p:ext>
    </p:extLst>
  </p:cSld>
  <p:clrMapOvr>
    <a:masterClrMapping/>
  </p:clrMapOvr>
  <p:transition spd="slow">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Persönliche Besinnung &amp; Gebetsdienst</a:t>
            </a:r>
            <a:endParaRPr lang="de-DE" dirty="0"/>
          </a:p>
        </p:txBody>
      </p:sp>
      <p:sp>
        <p:nvSpPr>
          <p:cNvPr id="3" name="Inhaltsplatzhalter 2"/>
          <p:cNvSpPr>
            <a:spLocks noGrp="1"/>
          </p:cNvSpPr>
          <p:nvPr>
            <p:ph idx="1"/>
          </p:nvPr>
        </p:nvSpPr>
        <p:spPr>
          <a:xfrm>
            <a:off x="2589212" y="1545771"/>
            <a:ext cx="8915400" cy="3777622"/>
          </a:xfrm>
        </p:spPr>
        <p:txBody>
          <a:bodyPr>
            <a:noAutofit/>
          </a:bodyPr>
          <a:lstStyle/>
          <a:p>
            <a:r>
              <a:rPr lang="de-DE" sz="2400" dirty="0" smtClean="0"/>
              <a:t>Was hat der Heilige Geist heute zu DIR geredet?</a:t>
            </a:r>
          </a:p>
          <a:p>
            <a:r>
              <a:rPr lang="de-DE" sz="2400" dirty="0" smtClean="0"/>
              <a:t>Wie wirst Du damit umgehen?</a:t>
            </a:r>
          </a:p>
          <a:p>
            <a:pPr marL="0" indent="0">
              <a:buNone/>
            </a:pPr>
            <a:endParaRPr lang="de-DE" sz="2400" dirty="0"/>
          </a:p>
          <a:p>
            <a:r>
              <a:rPr lang="de-DE" sz="2400" dirty="0" smtClean="0"/>
              <a:t>Wenn Du ein kurzes Segnungsgebet wünschst,</a:t>
            </a:r>
          </a:p>
          <a:p>
            <a:pPr marL="0" indent="0">
              <a:buNone/>
            </a:pPr>
            <a:r>
              <a:rPr lang="de-DE" sz="2400" dirty="0" smtClean="0"/>
              <a:t>      dann komme dazu jetzt einfach nach vorne!</a:t>
            </a:r>
          </a:p>
          <a:p>
            <a:pPr marL="0" indent="0">
              <a:buNone/>
            </a:pPr>
            <a:endParaRPr lang="de-DE" sz="2400" dirty="0"/>
          </a:p>
          <a:p>
            <a:pPr marL="0" indent="0">
              <a:buNone/>
            </a:pPr>
            <a:r>
              <a:rPr lang="de-DE" sz="2400" dirty="0" smtClean="0"/>
              <a:t>Du kannst auch nach dem Gottesdienst unsere Mitarbeiter </a:t>
            </a:r>
          </a:p>
          <a:p>
            <a:pPr marL="0" indent="0">
              <a:buNone/>
            </a:pPr>
            <a:r>
              <a:rPr lang="de-DE" sz="2400" dirty="0" smtClean="0"/>
              <a:t>bezüglich eines Gesprächs mit Gebet ansprechen.</a:t>
            </a:r>
            <a:endParaRPr lang="de-DE" sz="2400" dirty="0"/>
          </a:p>
        </p:txBody>
      </p:sp>
    </p:spTree>
    <p:extLst>
      <p:ext uri="{BB962C8B-B14F-4D97-AF65-F5344CB8AC3E}">
        <p14:creationId xmlns:p14="http://schemas.microsoft.com/office/powerpoint/2010/main" val="3193451288"/>
      </p:ext>
    </p:extLst>
  </p:cSld>
  <p:clrMapOvr>
    <a:masterClrMapping/>
  </p:clrMapOvr>
  <p:transition spd="slow">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73F1C2-A542-4146-A075-50AA3FBAF837}"/>
              </a:ext>
            </a:extLst>
          </p:cNvPr>
          <p:cNvSpPr>
            <a:spLocks noGrp="1"/>
          </p:cNvSpPr>
          <p:nvPr>
            <p:ph type="title"/>
          </p:nvPr>
        </p:nvSpPr>
        <p:spPr/>
        <p:txBody>
          <a:bodyPr/>
          <a:lstStyle/>
          <a:p>
            <a:r>
              <a:rPr lang="de-DE"/>
              <a:t>7 Ratschläge für die lange Distanz</a:t>
            </a:r>
          </a:p>
        </p:txBody>
      </p:sp>
      <p:sp>
        <p:nvSpPr>
          <p:cNvPr id="3" name="Inhaltsplatzhalter 2">
            <a:extLst>
              <a:ext uri="{FF2B5EF4-FFF2-40B4-BE49-F238E27FC236}">
                <a16:creationId xmlns:a16="http://schemas.microsoft.com/office/drawing/2014/main" id="{A1E5190A-91A6-AE47-AA15-380E472E0DCE}"/>
              </a:ext>
            </a:extLst>
          </p:cNvPr>
          <p:cNvSpPr>
            <a:spLocks noGrp="1"/>
          </p:cNvSpPr>
          <p:nvPr>
            <p:ph idx="1"/>
          </p:nvPr>
        </p:nvSpPr>
        <p:spPr>
          <a:xfrm>
            <a:off x="204107" y="1999624"/>
            <a:ext cx="12543312" cy="4876931"/>
          </a:xfrm>
        </p:spPr>
        <p:txBody>
          <a:bodyPr>
            <a:normAutofit/>
          </a:bodyPr>
          <a:lstStyle/>
          <a:p>
            <a:r>
              <a:rPr lang="de-DE" sz="2800" b="1">
                <a:solidFill>
                  <a:schemeClr val="bg1"/>
                </a:solidFill>
              </a:rPr>
              <a:t>1. Erste Liebe und  Gottes Herrschaft bewahren</a:t>
            </a:r>
          </a:p>
          <a:p>
            <a:r>
              <a:rPr lang="de-DE" sz="2800" b="1">
                <a:solidFill>
                  <a:schemeClr val="bg1"/>
                </a:solidFill>
              </a:rPr>
              <a:t>2. Leidverarbeitung &amp; Ewigkeitsperspektive entwickeln</a:t>
            </a:r>
          </a:p>
          <a:p>
            <a:r>
              <a:rPr lang="de-DE" sz="2800" b="1">
                <a:solidFill>
                  <a:schemeClr val="bg1"/>
                </a:solidFill>
              </a:rPr>
              <a:t>3. Wahrheit kennen lernen &amp; Unterscheidungskraft aufbauen</a:t>
            </a:r>
          </a:p>
          <a:p>
            <a:r>
              <a:rPr lang="de-DE" sz="2800" b="1">
                <a:solidFill>
                  <a:schemeClr val="bg1"/>
                </a:solidFill>
              </a:rPr>
              <a:t>4. Verurteilung lassen &amp; Größere Gnade schenken</a:t>
            </a:r>
          </a:p>
          <a:p>
            <a:r>
              <a:rPr lang="de-DE" sz="2800" b="1">
                <a:solidFill>
                  <a:schemeClr val="bg1"/>
                </a:solidFill>
              </a:rPr>
              <a:t>5. Zweisamkeit mit Gott &amp; geschwisterliche Gemeinschaft pflegen</a:t>
            </a:r>
          </a:p>
          <a:p>
            <a:r>
              <a:rPr lang="de-DE" sz="2800" b="1">
                <a:solidFill>
                  <a:schemeClr val="bg1"/>
                </a:solidFill>
              </a:rPr>
              <a:t>6. Selbstreflexion &amp; Früchte des Geistes mehren</a:t>
            </a:r>
          </a:p>
          <a:p>
            <a:r>
              <a:rPr lang="de-DE" sz="2800" b="1">
                <a:solidFill>
                  <a:schemeClr val="bg1"/>
                </a:solidFill>
              </a:rPr>
              <a:t>7. Authorität &amp; Verantwortung gemeinsam ausüben</a:t>
            </a:r>
          </a:p>
        </p:txBody>
      </p:sp>
    </p:spTree>
    <p:extLst>
      <p:ext uri="{BB962C8B-B14F-4D97-AF65-F5344CB8AC3E}">
        <p14:creationId xmlns:p14="http://schemas.microsoft.com/office/powerpoint/2010/main" val="1297103116"/>
      </p:ext>
    </p:extLst>
  </p:cSld>
  <p:clrMapOvr>
    <a:masterClrMapping/>
  </p:clrMapOvr>
  <p:transition spd="slow">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27611" y="1959674"/>
            <a:ext cx="8911687" cy="2930733"/>
          </a:xfrm>
        </p:spPr>
        <p:txBody>
          <a:bodyPr>
            <a:noAutofit/>
          </a:bodyPr>
          <a:lstStyle/>
          <a:p>
            <a:pPr algn="ctr"/>
            <a:r>
              <a:rPr lang="de-DE" sz="7200" dirty="0" smtClean="0"/>
              <a:t>Erinnere Dich!</a:t>
            </a:r>
            <a:br>
              <a:rPr lang="de-DE" sz="7200" dirty="0" smtClean="0"/>
            </a:br>
            <a:r>
              <a:rPr lang="de-DE" dirty="0" smtClean="0"/>
              <a:t>Zusammenfassung</a:t>
            </a:r>
            <a:br>
              <a:rPr lang="de-DE" dirty="0" smtClean="0"/>
            </a:br>
            <a:r>
              <a:rPr lang="de-DE" dirty="0" err="1" smtClean="0"/>
              <a:t>Finishing</a:t>
            </a:r>
            <a:r>
              <a:rPr lang="de-DE" dirty="0" smtClean="0"/>
              <a:t> </a:t>
            </a:r>
            <a:r>
              <a:rPr lang="de-DE" dirty="0" err="1" smtClean="0"/>
              <a:t>Well</a:t>
            </a:r>
            <a:endParaRPr lang="de-DE" dirty="0"/>
          </a:p>
        </p:txBody>
      </p:sp>
    </p:spTree>
    <p:extLst>
      <p:ext uri="{BB962C8B-B14F-4D97-AF65-F5344CB8AC3E}">
        <p14:creationId xmlns:p14="http://schemas.microsoft.com/office/powerpoint/2010/main" val="4274348424"/>
      </p:ext>
    </p:extLst>
  </p:cSld>
  <p:clrMapOvr>
    <a:masterClrMapping/>
  </p:clrMapOvr>
  <p:transition spd="slow">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1914525" y="714375"/>
            <a:ext cx="8362950" cy="5429250"/>
          </a:xfrm>
          <a:prstGeom prst="rect">
            <a:avLst/>
          </a:prstGeom>
        </p:spPr>
      </p:pic>
    </p:spTree>
    <p:extLst>
      <p:ext uri="{BB962C8B-B14F-4D97-AF65-F5344CB8AC3E}">
        <p14:creationId xmlns:p14="http://schemas.microsoft.com/office/powerpoint/2010/main" val="582354279"/>
      </p:ext>
    </p:extLst>
  </p:cSld>
  <p:clrMapOvr>
    <a:masterClrMapping/>
  </p:clrMapOvr>
  <p:transition spd="slow">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73F1C2-A542-4146-A075-50AA3FBAF837}"/>
              </a:ext>
            </a:extLst>
          </p:cNvPr>
          <p:cNvSpPr>
            <a:spLocks noGrp="1"/>
          </p:cNvSpPr>
          <p:nvPr>
            <p:ph type="title"/>
          </p:nvPr>
        </p:nvSpPr>
        <p:spPr/>
        <p:txBody>
          <a:bodyPr/>
          <a:lstStyle/>
          <a:p>
            <a:r>
              <a:rPr lang="de-DE"/>
              <a:t>7 Ratschläge für die lange Distanz</a:t>
            </a:r>
          </a:p>
        </p:txBody>
      </p:sp>
      <p:sp>
        <p:nvSpPr>
          <p:cNvPr id="3" name="Inhaltsplatzhalter 2">
            <a:extLst>
              <a:ext uri="{FF2B5EF4-FFF2-40B4-BE49-F238E27FC236}">
                <a16:creationId xmlns:a16="http://schemas.microsoft.com/office/drawing/2014/main" id="{A1E5190A-91A6-AE47-AA15-380E472E0DCE}"/>
              </a:ext>
            </a:extLst>
          </p:cNvPr>
          <p:cNvSpPr>
            <a:spLocks noGrp="1"/>
          </p:cNvSpPr>
          <p:nvPr>
            <p:ph idx="1"/>
          </p:nvPr>
        </p:nvSpPr>
        <p:spPr>
          <a:xfrm>
            <a:off x="204107" y="1999624"/>
            <a:ext cx="12543312" cy="4876931"/>
          </a:xfrm>
        </p:spPr>
        <p:txBody>
          <a:bodyPr>
            <a:normAutofit/>
          </a:bodyPr>
          <a:lstStyle/>
          <a:p>
            <a:r>
              <a:rPr lang="de-DE" sz="2800" b="1">
                <a:solidFill>
                  <a:schemeClr val="bg1"/>
                </a:solidFill>
              </a:rPr>
              <a:t>1. Erste Liebe und  Gottes Herrschaft bewahren</a:t>
            </a:r>
          </a:p>
          <a:p>
            <a:r>
              <a:rPr lang="de-DE" sz="2800" b="1">
                <a:solidFill>
                  <a:schemeClr val="bg1"/>
                </a:solidFill>
              </a:rPr>
              <a:t>2. Leidverarbeitung &amp; Ewigkeitsperspektive entwickeln</a:t>
            </a:r>
          </a:p>
          <a:p>
            <a:r>
              <a:rPr lang="de-DE" sz="2800" b="1">
                <a:solidFill>
                  <a:schemeClr val="bg1"/>
                </a:solidFill>
              </a:rPr>
              <a:t>3. Wahrheit kennen lernen &amp; Unterscheidungskraft aufbauen</a:t>
            </a:r>
          </a:p>
          <a:p>
            <a:r>
              <a:rPr lang="de-DE" sz="2800" b="1">
                <a:solidFill>
                  <a:schemeClr val="bg1"/>
                </a:solidFill>
              </a:rPr>
              <a:t>4. Verurteilung lassen &amp; Größere Gnade schenken</a:t>
            </a:r>
          </a:p>
          <a:p>
            <a:r>
              <a:rPr lang="de-DE" sz="2800" b="1">
                <a:solidFill>
                  <a:schemeClr val="bg1"/>
                </a:solidFill>
              </a:rPr>
              <a:t>5. Zweisamkeit mit Gott &amp; geschwisterliche Gemeinschaft pflegen</a:t>
            </a:r>
          </a:p>
          <a:p>
            <a:r>
              <a:rPr lang="de-DE" sz="2800" b="1">
                <a:solidFill>
                  <a:schemeClr val="bg1"/>
                </a:solidFill>
              </a:rPr>
              <a:t>6. Selbstreflexion &amp; Früchte des Geistes mehren</a:t>
            </a:r>
          </a:p>
          <a:p>
            <a:r>
              <a:rPr lang="de-DE" sz="2800" b="1">
                <a:solidFill>
                  <a:schemeClr val="bg1"/>
                </a:solidFill>
              </a:rPr>
              <a:t>7. Authorität &amp; Verantwortung gemeinsam ausüben</a:t>
            </a:r>
          </a:p>
        </p:txBody>
      </p:sp>
    </p:spTree>
    <p:extLst>
      <p:ext uri="{BB962C8B-B14F-4D97-AF65-F5344CB8AC3E}">
        <p14:creationId xmlns:p14="http://schemas.microsoft.com/office/powerpoint/2010/main" val="4190178694"/>
      </p:ext>
    </p:extLst>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77D090-AA0C-8247-A02D-E1140BCAA225}"/>
              </a:ext>
            </a:extLst>
          </p:cNvPr>
          <p:cNvSpPr>
            <a:spLocks noGrp="1"/>
          </p:cNvSpPr>
          <p:nvPr>
            <p:ph type="title"/>
          </p:nvPr>
        </p:nvSpPr>
        <p:spPr>
          <a:xfrm>
            <a:off x="810000" y="447187"/>
            <a:ext cx="10571998" cy="1426887"/>
          </a:xfrm>
        </p:spPr>
        <p:txBody>
          <a:bodyPr/>
          <a:lstStyle/>
          <a:p>
            <a:r>
              <a:rPr lang="de-DE"/>
              <a:t>Das Prinzip der ersten Liebe</a:t>
            </a:r>
          </a:p>
        </p:txBody>
      </p:sp>
      <p:sp>
        <p:nvSpPr>
          <p:cNvPr id="5" name="Inhaltsplatzhalter 4">
            <a:extLst>
              <a:ext uri="{FF2B5EF4-FFF2-40B4-BE49-F238E27FC236}">
                <a16:creationId xmlns:a16="http://schemas.microsoft.com/office/drawing/2014/main" id="{8996BC54-4DC4-9944-BC44-5A70D30625FE}"/>
              </a:ext>
            </a:extLst>
          </p:cNvPr>
          <p:cNvSpPr>
            <a:spLocks noGrp="1"/>
          </p:cNvSpPr>
          <p:nvPr>
            <p:ph idx="1"/>
          </p:nvPr>
        </p:nvSpPr>
        <p:spPr>
          <a:xfrm>
            <a:off x="818712" y="2222287"/>
            <a:ext cx="10554574" cy="2435067"/>
          </a:xfrm>
        </p:spPr>
        <p:txBody>
          <a:bodyPr>
            <a:normAutofit fontScale="85000" lnSpcReduction="10000"/>
          </a:bodyPr>
          <a:lstStyle/>
          <a:p>
            <a:pPr marL="0" indent="0">
              <a:buNone/>
            </a:pPr>
            <a:r>
              <a:rPr lang="de-DE" sz="3200" b="1" dirty="0">
                <a:solidFill>
                  <a:schemeClr val="bg1"/>
                </a:solidFill>
              </a:rPr>
              <a:t>-Erhalte dich frisch verliebt mit Jesus als Geliebten und Boss</a:t>
            </a:r>
            <a:r>
              <a:rPr lang="de-DE" sz="3200" b="1" dirty="0" smtClean="0">
                <a:solidFill>
                  <a:schemeClr val="bg1"/>
                </a:solidFill>
              </a:rPr>
              <a:t>!</a:t>
            </a:r>
          </a:p>
          <a:p>
            <a:pPr marL="0" indent="0">
              <a:buNone/>
            </a:pPr>
            <a:endParaRPr lang="de-DE" sz="3200" b="1" dirty="0">
              <a:solidFill>
                <a:schemeClr val="bg1"/>
              </a:solidFill>
            </a:endParaRPr>
          </a:p>
          <a:p>
            <a:pPr marL="0" indent="0">
              <a:buNone/>
            </a:pPr>
            <a:r>
              <a:rPr lang="de-DE" sz="3200" b="1" dirty="0" smtClean="0">
                <a:solidFill>
                  <a:schemeClr val="accent1">
                    <a:lumMod val="75000"/>
                  </a:schemeClr>
                </a:solidFill>
              </a:rPr>
              <a:t>Matthäusevangelium </a:t>
            </a:r>
            <a:r>
              <a:rPr lang="de-DE" sz="3200" b="1" dirty="0">
                <a:solidFill>
                  <a:schemeClr val="accent1">
                    <a:lumMod val="75000"/>
                  </a:schemeClr>
                </a:solidFill>
              </a:rPr>
              <a:t>22,37</a:t>
            </a:r>
          </a:p>
          <a:p>
            <a:pPr marL="0" indent="0">
              <a:buNone/>
            </a:pPr>
            <a:r>
              <a:rPr lang="de-DE" sz="3200" b="1" dirty="0">
                <a:solidFill>
                  <a:schemeClr val="bg1"/>
                </a:solidFill>
              </a:rPr>
              <a:t>Du sollst den Herrn, deinen Gott, lieben, von ganzem Herzen, mit ganzer Seele, mit ganzem Verstand.</a:t>
            </a:r>
          </a:p>
        </p:txBody>
      </p:sp>
    </p:spTree>
    <p:extLst>
      <p:ext uri="{BB962C8B-B14F-4D97-AF65-F5344CB8AC3E}">
        <p14:creationId xmlns:p14="http://schemas.microsoft.com/office/powerpoint/2010/main" val="4240273506"/>
      </p:ext>
    </p:extLst>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77D090-AA0C-8247-A02D-E1140BCAA225}"/>
              </a:ext>
            </a:extLst>
          </p:cNvPr>
          <p:cNvSpPr>
            <a:spLocks noGrp="1"/>
          </p:cNvSpPr>
          <p:nvPr>
            <p:ph type="title"/>
          </p:nvPr>
        </p:nvSpPr>
        <p:spPr>
          <a:xfrm>
            <a:off x="810000" y="447187"/>
            <a:ext cx="10571998" cy="1426887"/>
          </a:xfrm>
        </p:spPr>
        <p:txBody>
          <a:bodyPr/>
          <a:lstStyle/>
          <a:p>
            <a:r>
              <a:rPr lang="de-DE"/>
              <a:t>Das Prinzip der Herrschaft</a:t>
            </a:r>
          </a:p>
        </p:txBody>
      </p:sp>
      <p:sp>
        <p:nvSpPr>
          <p:cNvPr id="5" name="Inhaltsplatzhalter 4">
            <a:extLst>
              <a:ext uri="{FF2B5EF4-FFF2-40B4-BE49-F238E27FC236}">
                <a16:creationId xmlns:a16="http://schemas.microsoft.com/office/drawing/2014/main" id="{8996BC54-4DC4-9944-BC44-5A70D30625FE}"/>
              </a:ext>
            </a:extLst>
          </p:cNvPr>
          <p:cNvSpPr>
            <a:spLocks noGrp="1"/>
          </p:cNvSpPr>
          <p:nvPr>
            <p:ph idx="1"/>
          </p:nvPr>
        </p:nvSpPr>
        <p:spPr>
          <a:xfrm>
            <a:off x="818712" y="2222287"/>
            <a:ext cx="10554574" cy="4635713"/>
          </a:xfrm>
        </p:spPr>
        <p:txBody>
          <a:bodyPr>
            <a:noAutofit/>
          </a:bodyPr>
          <a:lstStyle/>
          <a:p>
            <a:pPr marL="0" indent="0">
              <a:buNone/>
            </a:pPr>
            <a:r>
              <a:rPr lang="de-DE" sz="2400" b="1" dirty="0">
                <a:solidFill>
                  <a:schemeClr val="accent1">
                    <a:lumMod val="75000"/>
                  </a:schemeClr>
                </a:solidFill>
              </a:rPr>
              <a:t>Lukas   </a:t>
            </a:r>
            <a:r>
              <a:rPr lang="de-DE" sz="2400" b="1" dirty="0" smtClean="0">
                <a:solidFill>
                  <a:schemeClr val="accent1">
                    <a:lumMod val="75000"/>
                  </a:schemeClr>
                </a:solidFill>
              </a:rPr>
              <a:t>6,46-48</a:t>
            </a:r>
            <a:endParaRPr lang="de-DE" sz="2400" b="1" dirty="0">
              <a:solidFill>
                <a:schemeClr val="accent1">
                  <a:lumMod val="75000"/>
                </a:schemeClr>
              </a:solidFill>
            </a:endParaRPr>
          </a:p>
          <a:p>
            <a:r>
              <a:rPr lang="de-DE" sz="2400" b="1" i="0" dirty="0">
                <a:solidFill>
                  <a:srgbClr val="000000"/>
                </a:solidFill>
                <a:effectLst/>
              </a:rPr>
              <a:t>Was nennt ihr mich aber »Herr, Herr« und tut nicht, was ich sage? Jeder, der zu mir kommt und meine Worte hört und sie tut — ich will euch zeigen, wem er gleich ist. Er ist einem Menschen gleich, der ein Haus baute und dazu tief grub und den Grund auf den Felsen legte. Als nun eine Überschwemmung entstand, da brandete der Strom gegen dieses Haus, und er konnte es nicht erschüttern, weil es auf den Felsen gegründet war. </a:t>
            </a:r>
            <a:endParaRPr lang="de-DE" sz="2800" b="1" dirty="0">
              <a:solidFill>
                <a:schemeClr val="bg1"/>
              </a:solidFill>
            </a:endParaRPr>
          </a:p>
        </p:txBody>
      </p:sp>
    </p:spTree>
    <p:extLst>
      <p:ext uri="{BB962C8B-B14F-4D97-AF65-F5344CB8AC3E}">
        <p14:creationId xmlns:p14="http://schemas.microsoft.com/office/powerpoint/2010/main" val="3751108377"/>
      </p:ext>
    </p:extLst>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77D090-AA0C-8247-A02D-E1140BCAA225}"/>
              </a:ext>
            </a:extLst>
          </p:cNvPr>
          <p:cNvSpPr>
            <a:spLocks noGrp="1"/>
          </p:cNvSpPr>
          <p:nvPr>
            <p:ph type="title"/>
          </p:nvPr>
        </p:nvSpPr>
        <p:spPr>
          <a:xfrm>
            <a:off x="810000" y="447187"/>
            <a:ext cx="10571998" cy="1426887"/>
          </a:xfrm>
        </p:spPr>
        <p:txBody>
          <a:bodyPr/>
          <a:lstStyle/>
          <a:p>
            <a:r>
              <a:rPr lang="de-DE"/>
              <a:t>Das Prinzip von Leid &amp; Ewigkeitsperspektive</a:t>
            </a:r>
          </a:p>
        </p:txBody>
      </p:sp>
      <p:sp>
        <p:nvSpPr>
          <p:cNvPr id="5" name="Inhaltsplatzhalter 4">
            <a:extLst>
              <a:ext uri="{FF2B5EF4-FFF2-40B4-BE49-F238E27FC236}">
                <a16:creationId xmlns:a16="http://schemas.microsoft.com/office/drawing/2014/main" id="{8996BC54-4DC4-9944-BC44-5A70D30625FE}"/>
              </a:ext>
            </a:extLst>
          </p:cNvPr>
          <p:cNvSpPr>
            <a:spLocks noGrp="1"/>
          </p:cNvSpPr>
          <p:nvPr>
            <p:ph idx="1"/>
          </p:nvPr>
        </p:nvSpPr>
        <p:spPr>
          <a:xfrm>
            <a:off x="818712" y="2222287"/>
            <a:ext cx="10554574" cy="3141649"/>
          </a:xfrm>
        </p:spPr>
        <p:txBody>
          <a:bodyPr>
            <a:normAutofit fontScale="85000" lnSpcReduction="10000"/>
          </a:bodyPr>
          <a:lstStyle/>
          <a:p>
            <a:pPr marL="0" indent="0">
              <a:buNone/>
            </a:pPr>
            <a:r>
              <a:rPr lang="de-DE" sz="3200" b="1" dirty="0">
                <a:solidFill>
                  <a:schemeClr val="bg1"/>
                </a:solidFill>
              </a:rPr>
              <a:t>Lege dir eine gute Haltung dem Leid des Lebens gegenüber zu mit einem Blick auf die ewige Herrlichkeit</a:t>
            </a:r>
            <a:r>
              <a:rPr lang="de-DE" sz="3200" b="1" dirty="0" smtClean="0">
                <a:solidFill>
                  <a:schemeClr val="bg1"/>
                </a:solidFill>
              </a:rPr>
              <a:t>!</a:t>
            </a:r>
          </a:p>
          <a:p>
            <a:pPr marL="0" indent="0">
              <a:buNone/>
            </a:pPr>
            <a:endParaRPr lang="de-DE" sz="3200" b="1" dirty="0">
              <a:solidFill>
                <a:schemeClr val="bg1"/>
              </a:solidFill>
            </a:endParaRPr>
          </a:p>
          <a:p>
            <a:pPr marL="0" indent="0">
              <a:buNone/>
            </a:pPr>
            <a:r>
              <a:rPr lang="de-DE" sz="3200" b="1" dirty="0" smtClean="0">
                <a:solidFill>
                  <a:schemeClr val="accent1">
                    <a:lumMod val="75000"/>
                  </a:schemeClr>
                </a:solidFill>
              </a:rPr>
              <a:t>2</a:t>
            </a:r>
            <a:r>
              <a:rPr lang="de-DE" sz="3200" b="1" dirty="0">
                <a:solidFill>
                  <a:schemeClr val="accent1">
                    <a:lumMod val="75000"/>
                  </a:schemeClr>
                </a:solidFill>
              </a:rPr>
              <a:t>. Kor. 4,17</a:t>
            </a:r>
          </a:p>
          <a:p>
            <a:pPr marL="0" indent="0">
              <a:buNone/>
            </a:pPr>
            <a:r>
              <a:rPr lang="de-DE" sz="3200" b="1" dirty="0">
                <a:solidFill>
                  <a:schemeClr val="bg1"/>
                </a:solidFill>
              </a:rPr>
              <a:t>Unsere Trübsal, die zeitlich und leicht ist, schafft eine ewige und über die Maßen gewichtige Herrlichkeit.</a:t>
            </a:r>
          </a:p>
        </p:txBody>
      </p:sp>
    </p:spTree>
    <p:extLst>
      <p:ext uri="{BB962C8B-B14F-4D97-AF65-F5344CB8AC3E}">
        <p14:creationId xmlns:p14="http://schemas.microsoft.com/office/powerpoint/2010/main" val="1625595035"/>
      </p:ext>
    </p:extLst>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E08F81-5E88-D446-91F4-055A74BAE24C}"/>
              </a:ext>
            </a:extLst>
          </p:cNvPr>
          <p:cNvSpPr>
            <a:spLocks noGrp="1"/>
          </p:cNvSpPr>
          <p:nvPr>
            <p:ph type="title"/>
          </p:nvPr>
        </p:nvSpPr>
        <p:spPr/>
        <p:txBody>
          <a:bodyPr/>
          <a:lstStyle/>
          <a:p>
            <a:r>
              <a:rPr lang="de-DE"/>
              <a:t>Das Prinzip der Hl. Schrift</a:t>
            </a:r>
          </a:p>
        </p:txBody>
      </p:sp>
      <p:sp>
        <p:nvSpPr>
          <p:cNvPr id="3" name="Inhaltsplatzhalter 2">
            <a:extLst>
              <a:ext uri="{FF2B5EF4-FFF2-40B4-BE49-F238E27FC236}">
                <a16:creationId xmlns:a16="http://schemas.microsoft.com/office/drawing/2014/main" id="{F02912DA-319D-354D-BD60-EA32FE607BBC}"/>
              </a:ext>
            </a:extLst>
          </p:cNvPr>
          <p:cNvSpPr>
            <a:spLocks noGrp="1"/>
          </p:cNvSpPr>
          <p:nvPr>
            <p:ph idx="1"/>
          </p:nvPr>
        </p:nvSpPr>
        <p:spPr>
          <a:xfrm>
            <a:off x="818712" y="2222287"/>
            <a:ext cx="10554574" cy="4791577"/>
          </a:xfrm>
        </p:spPr>
        <p:txBody>
          <a:bodyPr>
            <a:normAutofit fontScale="92500" lnSpcReduction="20000"/>
          </a:bodyPr>
          <a:lstStyle/>
          <a:p>
            <a:pPr marL="0" indent="0">
              <a:buNone/>
            </a:pPr>
            <a:r>
              <a:rPr lang="de-DE" sz="3000" b="1" dirty="0" smtClean="0">
                <a:solidFill>
                  <a:schemeClr val="bg1"/>
                </a:solidFill>
              </a:rPr>
              <a:t>Pflege </a:t>
            </a:r>
            <a:r>
              <a:rPr lang="de-DE" sz="3000" b="1" dirty="0">
                <a:solidFill>
                  <a:schemeClr val="bg1"/>
                </a:solidFill>
              </a:rPr>
              <a:t>deine Liebe zur Wahrheit </a:t>
            </a:r>
            <a:endParaRPr lang="de-DE" sz="3000" b="1" dirty="0" smtClean="0">
              <a:solidFill>
                <a:schemeClr val="bg1"/>
              </a:solidFill>
            </a:endParaRPr>
          </a:p>
          <a:p>
            <a:pPr marL="0" indent="0">
              <a:buNone/>
            </a:pPr>
            <a:r>
              <a:rPr lang="de-DE" sz="3000" b="1" dirty="0" smtClean="0">
                <a:solidFill>
                  <a:schemeClr val="bg1"/>
                </a:solidFill>
              </a:rPr>
              <a:t>und </a:t>
            </a:r>
            <a:r>
              <a:rPr lang="de-DE" sz="3000" b="1" dirty="0">
                <a:solidFill>
                  <a:schemeClr val="bg1"/>
                </a:solidFill>
              </a:rPr>
              <a:t>gründe sie in den heiligen Schriften</a:t>
            </a:r>
            <a:r>
              <a:rPr lang="de-DE" sz="3000" b="1" dirty="0" smtClean="0">
                <a:solidFill>
                  <a:schemeClr val="bg1"/>
                </a:solidFill>
              </a:rPr>
              <a:t>!</a:t>
            </a:r>
          </a:p>
          <a:p>
            <a:pPr marL="0" indent="0">
              <a:buNone/>
            </a:pPr>
            <a:endParaRPr lang="de-DE" sz="2400" b="1" dirty="0">
              <a:solidFill>
                <a:schemeClr val="bg1"/>
              </a:solidFill>
            </a:endParaRPr>
          </a:p>
          <a:p>
            <a:r>
              <a:rPr lang="de-DE" sz="2400" b="0" i="0" dirty="0" smtClean="0">
                <a:solidFill>
                  <a:srgbClr val="000000"/>
                </a:solidFill>
                <a:effectLst/>
                <a:latin typeface="Verdana" panose="020B0604030504040204" pitchFamily="34" charset="0"/>
              </a:rPr>
              <a:t>Psalm </a:t>
            </a:r>
            <a:r>
              <a:rPr lang="de-DE" sz="2400" b="0" i="0" dirty="0">
                <a:solidFill>
                  <a:srgbClr val="000000"/>
                </a:solidFill>
                <a:effectLst/>
                <a:latin typeface="Verdana" panose="020B0604030504040204" pitchFamily="34" charset="0"/>
              </a:rPr>
              <a:t>119,160</a:t>
            </a:r>
          </a:p>
          <a:p>
            <a:pPr marL="0" indent="0">
              <a:buNone/>
            </a:pPr>
            <a:r>
              <a:rPr lang="de-DE" sz="2400" b="1" i="0" dirty="0">
                <a:solidFill>
                  <a:srgbClr val="000000"/>
                </a:solidFill>
                <a:effectLst/>
                <a:latin typeface="Verdana" panose="020B0604030504040204" pitchFamily="34" charset="0"/>
              </a:rPr>
              <a:t>Die Summe deines Wortes </a:t>
            </a:r>
            <a:r>
              <a:rPr lang="de-DE" sz="2400" b="0" i="0" dirty="0">
                <a:solidFill>
                  <a:srgbClr val="000000"/>
                </a:solidFill>
                <a:effectLst/>
                <a:latin typeface="Verdana" panose="020B0604030504040204" pitchFamily="34" charset="0"/>
              </a:rPr>
              <a:t>ist Wahrheit, </a:t>
            </a:r>
          </a:p>
          <a:p>
            <a:pPr marL="0" indent="0">
              <a:buNone/>
            </a:pPr>
            <a:r>
              <a:rPr lang="de-DE" sz="2400" b="0" i="0" dirty="0">
                <a:solidFill>
                  <a:srgbClr val="000000"/>
                </a:solidFill>
                <a:effectLst/>
                <a:latin typeface="Verdana" panose="020B0604030504040204" pitchFamily="34" charset="0"/>
              </a:rPr>
              <a:t>und jede Bestimmung deiner Gerechtigkeit bleibt ewiglich.</a:t>
            </a:r>
          </a:p>
          <a:p>
            <a:r>
              <a:rPr lang="de-DE" sz="2400" b="0" i="0" dirty="0">
                <a:solidFill>
                  <a:srgbClr val="000000"/>
                </a:solidFill>
                <a:effectLst/>
                <a:latin typeface="Verdana" panose="020B0604030504040204" pitchFamily="34" charset="0"/>
              </a:rPr>
              <a:t>Johannes 5,39-40</a:t>
            </a:r>
            <a:endParaRPr lang="de-DE" sz="2400" b="0" i="0" dirty="0">
              <a:solidFill>
                <a:srgbClr val="999999"/>
              </a:solidFill>
              <a:effectLst/>
              <a:latin typeface="Verdana" panose="020B0604030504040204" pitchFamily="34" charset="0"/>
            </a:endParaRPr>
          </a:p>
          <a:p>
            <a:pPr marL="0" indent="0">
              <a:buNone/>
            </a:pPr>
            <a:r>
              <a:rPr lang="de-DE" sz="2400" b="0" i="0" dirty="0">
                <a:solidFill>
                  <a:srgbClr val="000000"/>
                </a:solidFill>
                <a:effectLst/>
                <a:latin typeface="Verdana" panose="020B0604030504040204" pitchFamily="34" charset="0"/>
              </a:rPr>
              <a:t>Ihr sucht in den Schriften, denn ihr meint, </a:t>
            </a:r>
          </a:p>
          <a:p>
            <a:pPr marL="0" indent="0">
              <a:buNone/>
            </a:pPr>
            <a:r>
              <a:rPr lang="de-DE" sz="2400" b="0" i="0" dirty="0">
                <a:solidFill>
                  <a:srgbClr val="000000"/>
                </a:solidFill>
                <a:effectLst/>
                <a:latin typeface="Verdana" panose="020B0604030504040204" pitchFamily="34" charset="0"/>
              </a:rPr>
              <a:t>ihr habt das ewige Leben darin; </a:t>
            </a:r>
          </a:p>
          <a:p>
            <a:pPr marL="0" indent="0">
              <a:buNone/>
            </a:pPr>
            <a:r>
              <a:rPr lang="de-DE" sz="2400" b="0" i="0" dirty="0">
                <a:solidFill>
                  <a:srgbClr val="000000"/>
                </a:solidFill>
                <a:effectLst/>
                <a:latin typeface="Verdana" panose="020B0604030504040204" pitchFamily="34" charset="0"/>
              </a:rPr>
              <a:t>und </a:t>
            </a:r>
            <a:r>
              <a:rPr lang="de-DE" sz="2400" b="1" i="0" dirty="0">
                <a:solidFill>
                  <a:srgbClr val="000000"/>
                </a:solidFill>
                <a:effectLst/>
                <a:latin typeface="Verdana" panose="020B0604030504040204" pitchFamily="34" charset="0"/>
              </a:rPr>
              <a:t>sie sind's, die von mir zeugen; </a:t>
            </a:r>
            <a:r>
              <a:rPr lang="de-DE" sz="2400" b="0" i="0" dirty="0">
                <a:solidFill>
                  <a:srgbClr val="000000"/>
                </a:solidFill>
                <a:effectLst/>
                <a:latin typeface="Verdana" panose="020B0604030504040204" pitchFamily="34" charset="0"/>
              </a:rPr>
              <a:t>aber ihr wollt nicht zu mir kommen, dass ihr das Leben hättet</a:t>
            </a:r>
            <a:r>
              <a:rPr lang="de-DE" sz="2400" b="0" i="0" dirty="0" smtClean="0">
                <a:solidFill>
                  <a:srgbClr val="000000"/>
                </a:solidFill>
                <a:effectLst/>
                <a:latin typeface="Verdana" panose="020B0604030504040204" pitchFamily="34" charset="0"/>
              </a:rPr>
              <a:t>.</a:t>
            </a:r>
            <a:endParaRPr lang="de-DE" sz="2400" b="1"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79812271"/>
      </p:ext>
    </p:extLst>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C688EE-9B36-2640-9495-CA9C0CC528C0}"/>
              </a:ext>
            </a:extLst>
          </p:cNvPr>
          <p:cNvSpPr>
            <a:spLocks noGrp="1"/>
          </p:cNvSpPr>
          <p:nvPr>
            <p:ph type="title"/>
          </p:nvPr>
        </p:nvSpPr>
        <p:spPr/>
        <p:txBody>
          <a:bodyPr/>
          <a:lstStyle/>
          <a:p>
            <a:r>
              <a:rPr lang="de-DE"/>
              <a:t>Das Prinzip der Wahrheit</a:t>
            </a:r>
          </a:p>
        </p:txBody>
      </p:sp>
      <p:sp>
        <p:nvSpPr>
          <p:cNvPr id="3" name="Inhaltsplatzhalter 2">
            <a:extLst>
              <a:ext uri="{FF2B5EF4-FFF2-40B4-BE49-F238E27FC236}">
                <a16:creationId xmlns:a16="http://schemas.microsoft.com/office/drawing/2014/main" id="{12299F23-BC4E-7749-8AF8-59F05A911F92}"/>
              </a:ext>
            </a:extLst>
          </p:cNvPr>
          <p:cNvSpPr>
            <a:spLocks noGrp="1"/>
          </p:cNvSpPr>
          <p:nvPr>
            <p:ph idx="1"/>
          </p:nvPr>
        </p:nvSpPr>
        <p:spPr>
          <a:xfrm>
            <a:off x="633056" y="1983921"/>
            <a:ext cx="11558944" cy="4767944"/>
          </a:xfrm>
        </p:spPr>
        <p:txBody>
          <a:bodyPr>
            <a:normAutofit fontScale="85000" lnSpcReduction="20000"/>
          </a:bodyPr>
          <a:lstStyle/>
          <a:p>
            <a:endParaRPr lang="de-DE" sz="2800" b="0" i="0" dirty="0">
              <a:solidFill>
                <a:srgbClr val="000000"/>
              </a:solidFill>
              <a:effectLst/>
              <a:latin typeface="Verdana" panose="020B0604030504040204" pitchFamily="34" charset="0"/>
            </a:endParaRPr>
          </a:p>
          <a:p>
            <a:endParaRPr lang="de-DE" sz="2800" dirty="0">
              <a:solidFill>
                <a:srgbClr val="000000"/>
              </a:solidFill>
              <a:latin typeface="Verdana" panose="020B0604030504040204" pitchFamily="34" charset="0"/>
            </a:endParaRPr>
          </a:p>
          <a:p>
            <a:r>
              <a:rPr lang="de-DE" sz="2800" dirty="0">
                <a:solidFill>
                  <a:srgbClr val="000000"/>
                </a:solidFill>
                <a:latin typeface="Verdana" panose="020B0604030504040204" pitchFamily="34" charset="0"/>
              </a:rPr>
              <a:t>Johannes 14,6</a:t>
            </a:r>
          </a:p>
          <a:p>
            <a:pPr marL="0" indent="0">
              <a:buNone/>
            </a:pPr>
            <a:r>
              <a:rPr lang="de-DE" sz="2800" b="1" dirty="0">
                <a:solidFill>
                  <a:srgbClr val="000000"/>
                </a:solidFill>
                <a:latin typeface="Verdana" panose="020B0604030504040204" pitchFamily="34" charset="0"/>
              </a:rPr>
              <a:t>Jesus</a:t>
            </a:r>
            <a:r>
              <a:rPr lang="de-DE" sz="2800" dirty="0">
                <a:solidFill>
                  <a:srgbClr val="000000"/>
                </a:solidFill>
                <a:latin typeface="Verdana" panose="020B0604030504040204" pitchFamily="34" charset="0"/>
              </a:rPr>
              <a:t>: Ich bin der Weg,</a:t>
            </a:r>
            <a:r>
              <a:rPr lang="de-DE" sz="2800" b="1" dirty="0">
                <a:solidFill>
                  <a:srgbClr val="000000"/>
                </a:solidFill>
                <a:latin typeface="Verdana" panose="020B0604030504040204" pitchFamily="34" charset="0"/>
              </a:rPr>
              <a:t> die Wahrheit</a:t>
            </a:r>
            <a:r>
              <a:rPr lang="de-DE" sz="2800" dirty="0">
                <a:solidFill>
                  <a:srgbClr val="000000"/>
                </a:solidFill>
                <a:latin typeface="Verdana" panose="020B0604030504040204" pitchFamily="34" charset="0"/>
              </a:rPr>
              <a:t>, und das Leben.</a:t>
            </a:r>
          </a:p>
          <a:p>
            <a:r>
              <a:rPr lang="de-DE" sz="2800" b="0" i="0" dirty="0">
                <a:solidFill>
                  <a:srgbClr val="000000"/>
                </a:solidFill>
                <a:effectLst/>
                <a:latin typeface="Verdana" panose="020B0604030504040204" pitchFamily="34" charset="0"/>
              </a:rPr>
              <a:t>Johannes 8,31-32</a:t>
            </a:r>
          </a:p>
          <a:p>
            <a:pPr marL="0" indent="0">
              <a:buNone/>
            </a:pPr>
            <a:r>
              <a:rPr lang="de-DE" sz="2800" b="0" i="0" dirty="0">
                <a:solidFill>
                  <a:srgbClr val="000000"/>
                </a:solidFill>
                <a:effectLst/>
                <a:latin typeface="Verdana" panose="020B0604030504040204" pitchFamily="34" charset="0"/>
              </a:rPr>
              <a:t>Wenn ihr in meinem Wort bleibt, so seid ihr wahrhaftig meine Jünger,</a:t>
            </a:r>
          </a:p>
          <a:p>
            <a:pPr marL="0" indent="0">
              <a:buNone/>
            </a:pPr>
            <a:r>
              <a:rPr lang="de-DE" sz="2800" b="0" i="0" dirty="0">
                <a:solidFill>
                  <a:srgbClr val="000000"/>
                </a:solidFill>
                <a:effectLst/>
                <a:latin typeface="Verdana" panose="020B0604030504040204" pitchFamily="34" charset="0"/>
              </a:rPr>
              <a:t>und ihr werdet die Wahrheit erkennen, und </a:t>
            </a:r>
            <a:r>
              <a:rPr lang="de-DE" sz="2800" b="1" i="0" dirty="0">
                <a:solidFill>
                  <a:srgbClr val="000000"/>
                </a:solidFill>
                <a:effectLst/>
                <a:latin typeface="Verdana" panose="020B0604030504040204" pitchFamily="34" charset="0"/>
              </a:rPr>
              <a:t>die Wahrheit wird euch frei machen</a:t>
            </a:r>
            <a:r>
              <a:rPr lang="de-DE" sz="2800" b="1" i="0" dirty="0" smtClean="0">
                <a:solidFill>
                  <a:srgbClr val="000000"/>
                </a:solidFill>
                <a:effectLst/>
                <a:latin typeface="Verdana" panose="020B0604030504040204" pitchFamily="34" charset="0"/>
              </a:rPr>
              <a:t>!</a:t>
            </a:r>
            <a:endParaRPr lang="de-DE" sz="2800" b="1" i="0" dirty="0">
              <a:solidFill>
                <a:srgbClr val="000000"/>
              </a:solidFill>
              <a:effectLst/>
              <a:latin typeface="Verdana" panose="020B0604030504040204" pitchFamily="34" charset="0"/>
            </a:endParaRPr>
          </a:p>
          <a:p>
            <a:pPr marL="0" indent="0">
              <a:buNone/>
            </a:pPr>
            <a:r>
              <a:rPr lang="de-DE" sz="2800" dirty="0">
                <a:solidFill>
                  <a:schemeClr val="bg1"/>
                </a:solidFill>
              </a:rPr>
              <a:t>Johannes 17,17</a:t>
            </a:r>
          </a:p>
          <a:p>
            <a:pPr marL="0" indent="0">
              <a:buNone/>
            </a:pPr>
            <a:r>
              <a:rPr lang="de-DE" sz="2800" b="0" i="0" dirty="0" smtClean="0">
                <a:solidFill>
                  <a:srgbClr val="000000"/>
                </a:solidFill>
                <a:effectLst/>
                <a:latin typeface="Verdana" panose="020B0604030504040204" pitchFamily="34" charset="0"/>
              </a:rPr>
              <a:t>Mach </a:t>
            </a:r>
            <a:r>
              <a:rPr lang="de-DE" sz="2800" b="0" i="0" dirty="0">
                <a:solidFill>
                  <a:srgbClr val="000000"/>
                </a:solidFill>
                <a:effectLst/>
                <a:latin typeface="Verdana" panose="020B0604030504040204" pitchFamily="34" charset="0"/>
              </a:rPr>
              <a:t>sie durch die Wahrheit zu Menschen, die dir geweiht sind. Dein Wort ist die Wahrheit.</a:t>
            </a:r>
          </a:p>
          <a:p>
            <a:endParaRPr lang="de-DE" sz="2800" b="0" i="0" dirty="0">
              <a:solidFill>
                <a:srgbClr val="000000"/>
              </a:solidFill>
              <a:effectLst/>
              <a:latin typeface="Verdana" panose="020B0604030504040204" pitchFamily="34" charset="0"/>
            </a:endParaRPr>
          </a:p>
          <a:p>
            <a:pPr marL="0" indent="0">
              <a:buNone/>
            </a:pPr>
            <a:endParaRPr lang="de-DE" sz="2800" dirty="0">
              <a:solidFill>
                <a:schemeClr val="bg1"/>
              </a:solidFill>
            </a:endParaRPr>
          </a:p>
        </p:txBody>
      </p:sp>
    </p:spTree>
    <p:extLst>
      <p:ext uri="{BB962C8B-B14F-4D97-AF65-F5344CB8AC3E}">
        <p14:creationId xmlns:p14="http://schemas.microsoft.com/office/powerpoint/2010/main" val="2322696026"/>
      </p:ext>
    </p:extLst>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4F232-8F93-AD4F-8F7E-54AD5C907AB3}"/>
              </a:ext>
            </a:extLst>
          </p:cNvPr>
          <p:cNvSpPr>
            <a:spLocks noGrp="1"/>
          </p:cNvSpPr>
          <p:nvPr>
            <p:ph type="title"/>
          </p:nvPr>
        </p:nvSpPr>
        <p:spPr/>
        <p:txBody>
          <a:bodyPr/>
          <a:lstStyle/>
          <a:p>
            <a:r>
              <a:rPr lang="de-DE"/>
              <a:t>Das Prinzip der Verurteilung</a:t>
            </a:r>
          </a:p>
        </p:txBody>
      </p:sp>
      <p:sp>
        <p:nvSpPr>
          <p:cNvPr id="3" name="Inhaltsplatzhalter 2">
            <a:extLst>
              <a:ext uri="{FF2B5EF4-FFF2-40B4-BE49-F238E27FC236}">
                <a16:creationId xmlns:a16="http://schemas.microsoft.com/office/drawing/2014/main" id="{1C7FB14D-3A00-D84E-A061-FCB316F122C2}"/>
              </a:ext>
            </a:extLst>
          </p:cNvPr>
          <p:cNvSpPr>
            <a:spLocks noGrp="1"/>
          </p:cNvSpPr>
          <p:nvPr>
            <p:ph idx="1"/>
          </p:nvPr>
        </p:nvSpPr>
        <p:spPr>
          <a:xfrm>
            <a:off x="167218" y="1417638"/>
            <a:ext cx="11132153" cy="4828041"/>
          </a:xfrm>
        </p:spPr>
        <p:txBody>
          <a:bodyPr>
            <a:noAutofit/>
          </a:bodyPr>
          <a:lstStyle/>
          <a:p>
            <a:pPr marL="0" indent="0">
              <a:buNone/>
            </a:pPr>
            <a:r>
              <a:rPr lang="de-DE" sz="2400" b="1" dirty="0">
                <a:solidFill>
                  <a:schemeClr val="bg1"/>
                </a:solidFill>
              </a:rPr>
              <a:t>Lass das Verurteilen und orientiere dich stets bei deinem </a:t>
            </a:r>
            <a:r>
              <a:rPr lang="de-DE" sz="2400" b="1" dirty="0" smtClean="0">
                <a:solidFill>
                  <a:schemeClr val="bg1"/>
                </a:solidFill>
              </a:rPr>
              <a:t>Handeln </a:t>
            </a:r>
            <a:r>
              <a:rPr lang="de-DE" sz="2400" b="1" dirty="0">
                <a:solidFill>
                  <a:schemeClr val="bg1"/>
                </a:solidFill>
              </a:rPr>
              <a:t>an Gottes Wesenszug der Gnade und Barmherzigkeit!</a:t>
            </a:r>
          </a:p>
          <a:p>
            <a:r>
              <a:rPr lang="de-DE" sz="2400" b="1" i="0" dirty="0" smtClean="0">
                <a:solidFill>
                  <a:schemeClr val="bg1"/>
                </a:solidFill>
                <a:effectLst/>
                <a:latin typeface="Verdana" panose="020B0604030504040204" pitchFamily="34" charset="0"/>
              </a:rPr>
              <a:t>Matthäus 7,1ff</a:t>
            </a:r>
            <a:endParaRPr lang="de-DE" sz="2400" b="1" i="0" dirty="0">
              <a:solidFill>
                <a:schemeClr val="bg1"/>
              </a:solidFill>
              <a:effectLst/>
              <a:latin typeface="Verdana" panose="020B0604030504040204" pitchFamily="34" charset="0"/>
            </a:endParaRPr>
          </a:p>
          <a:p>
            <a:pPr marL="0" indent="0">
              <a:buNone/>
            </a:pPr>
            <a:r>
              <a:rPr lang="de-DE" sz="2400" b="0" i="0" dirty="0">
                <a:solidFill>
                  <a:srgbClr val="000000"/>
                </a:solidFill>
                <a:effectLst/>
                <a:latin typeface="Verdana" panose="020B0604030504040204" pitchFamily="34" charset="0"/>
              </a:rPr>
              <a:t>Richtet nicht, damit ihr nicht gerichtet werdet! </a:t>
            </a:r>
          </a:p>
          <a:p>
            <a:pPr marL="0" indent="0">
              <a:buNone/>
            </a:pPr>
            <a:r>
              <a:rPr lang="de-DE" sz="2400" b="0" i="0" dirty="0">
                <a:solidFill>
                  <a:srgbClr val="000000"/>
                </a:solidFill>
                <a:effectLst/>
                <a:latin typeface="Verdana" panose="020B0604030504040204" pitchFamily="34" charset="0"/>
              </a:rPr>
              <a:t>Denn mit demselben Gericht, mit dem ihr richtet, werdet ihr gerichtet werden; und mit demselben Maß, mit dem ihr [anderen] zumesst, wird auch euch zugemessen werden. </a:t>
            </a:r>
          </a:p>
        </p:txBody>
      </p:sp>
    </p:spTree>
    <p:extLst>
      <p:ext uri="{BB962C8B-B14F-4D97-AF65-F5344CB8AC3E}">
        <p14:creationId xmlns:p14="http://schemas.microsoft.com/office/powerpoint/2010/main" val="2225777837"/>
      </p:ext>
    </p:extLst>
  </p:cSld>
  <p:clrMapOvr>
    <a:masterClrMapping/>
  </p:clrMapOvr>
  <p:transition spd="slow">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itierfähig">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2_Zitierfähig">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3.xml><?xml version="1.0" encoding="utf-8"?>
<a:theme xmlns:a="http://schemas.openxmlformats.org/drawingml/2006/main" name="3_Zitierfähig">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4.xml><?xml version="1.0" encoding="utf-8"?>
<a:theme xmlns:a="http://schemas.openxmlformats.org/drawingml/2006/main" name="4_Zitierfähig">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5.xml><?xml version="1.0" encoding="utf-8"?>
<a:theme xmlns:a="http://schemas.openxmlformats.org/drawingml/2006/main" name="Fetzen">
  <a:themeElements>
    <a:clrScheme name="Fetz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6.xml><?xml version="1.0" encoding="utf-8"?>
<a:theme xmlns:a="http://schemas.openxmlformats.org/drawingml/2006/main" name="1_Fetzen">
  <a:themeElements>
    <a:clrScheme name="Fetz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7.xml><?xml version="1.0" encoding="utf-8"?>
<a:theme xmlns:a="http://schemas.openxmlformats.org/drawingml/2006/main" name="2_Fetzen">
  <a:themeElements>
    <a:clrScheme name="Fetz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919</Words>
  <Application>Microsoft Office PowerPoint</Application>
  <PresentationFormat>Breitbild</PresentationFormat>
  <Paragraphs>115</Paragraphs>
  <Slides>20</Slides>
  <Notes>4</Notes>
  <HiddenSlides>0</HiddenSlides>
  <MMClips>0</MMClips>
  <ScaleCrop>false</ScaleCrop>
  <HeadingPairs>
    <vt:vector size="6" baseType="variant">
      <vt:variant>
        <vt:lpstr>Verwendete Schriftarten</vt:lpstr>
      </vt:variant>
      <vt:variant>
        <vt:i4>6</vt:i4>
      </vt:variant>
      <vt:variant>
        <vt:lpstr>Design</vt:lpstr>
      </vt:variant>
      <vt:variant>
        <vt:i4>7</vt:i4>
      </vt:variant>
      <vt:variant>
        <vt:lpstr>Folientitel</vt:lpstr>
      </vt:variant>
      <vt:variant>
        <vt:i4>20</vt:i4>
      </vt:variant>
    </vt:vector>
  </HeadingPairs>
  <TitlesOfParts>
    <vt:vector size="33" baseType="lpstr">
      <vt:lpstr>Arial</vt:lpstr>
      <vt:lpstr>Calibri</vt:lpstr>
      <vt:lpstr>Century Gothic</vt:lpstr>
      <vt:lpstr>Verdana</vt:lpstr>
      <vt:lpstr>Wingdings 2</vt:lpstr>
      <vt:lpstr>Wingdings 3</vt:lpstr>
      <vt:lpstr>Zitierfähig</vt:lpstr>
      <vt:lpstr>2_Zitierfähig</vt:lpstr>
      <vt:lpstr>3_Zitierfähig</vt:lpstr>
      <vt:lpstr>4_Zitierfähig</vt:lpstr>
      <vt:lpstr>Fetzen</vt:lpstr>
      <vt:lpstr>1_Fetzen</vt:lpstr>
      <vt:lpstr>2_Fetzen</vt:lpstr>
      <vt:lpstr>PowerPoint-Präsentation</vt:lpstr>
      <vt:lpstr>Erinnere Dich! Zusammenfassung Finishing Well</vt:lpstr>
      <vt:lpstr>7 Ratschläge für die lange Distanz</vt:lpstr>
      <vt:lpstr>Das Prinzip der ersten Liebe</vt:lpstr>
      <vt:lpstr>Das Prinzip der Herrschaft</vt:lpstr>
      <vt:lpstr>Das Prinzip von Leid &amp; Ewigkeitsperspektive</vt:lpstr>
      <vt:lpstr>Das Prinzip der Hl. Schrift</vt:lpstr>
      <vt:lpstr>Das Prinzip der Wahrheit</vt:lpstr>
      <vt:lpstr>Das Prinzip der Verurteilung</vt:lpstr>
      <vt:lpstr>Das Prinzip der Gnade</vt:lpstr>
      <vt:lpstr>Gnade hat über Gericht triumphiert</vt:lpstr>
      <vt:lpstr>Das Prinzip der Zweisamkeit mit Gott und Gemeinschaft mit Gottes Leuten</vt:lpstr>
      <vt:lpstr>DAS PARADOXON</vt:lpstr>
      <vt:lpstr>Das Prinzip der Reflexion</vt:lpstr>
      <vt:lpstr>Plädoyer fürs Tagebuch schreiben</vt:lpstr>
      <vt:lpstr>Das Prinzip der Demütigung/Selbsterniedrigung</vt:lpstr>
      <vt:lpstr>Das Prinzip der Autorität und Verantwortung</vt:lpstr>
      <vt:lpstr>Persönliche Besinnung &amp; Gebetsdienst</vt:lpstr>
      <vt:lpstr>7 Ratschläge für die lange Distanz</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Erinnere Dich FINISHING WELL</dc:title>
  <dc:creator>Roland Wieser</dc:creator>
  <cp:lastModifiedBy>Agape</cp:lastModifiedBy>
  <cp:revision>6</cp:revision>
  <cp:lastPrinted>2021-11-07T05:20:39Z</cp:lastPrinted>
  <dcterms:created xsi:type="dcterms:W3CDTF">2021-11-07T04:31:49Z</dcterms:created>
  <dcterms:modified xsi:type="dcterms:W3CDTF">2021-11-07T10:58:22Z</dcterms:modified>
</cp:coreProperties>
</file>